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slideLayouts/slideLayout4.xml" ContentType="application/vnd.openxmlformats-officedocument.presentationml.slideLayout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ableStyles.xml" ContentType="application/vnd.openxmlformats-officedocument.presentationml.tableStyles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slideLayouts/slideLayout8.xml" ContentType="application/vnd.openxmlformats-officedocument.presentationml.slideLayout+xml"/>
  <Override PartName="/ppt/presentation.xml" ContentType="application/vnd.openxmlformats-officedocument.presentationml.presentation.main+xml"/>
  <Override PartName="/ppt/viewProps.xml" ContentType="application/vnd.openxmlformats-officedocument.presentationml.viewProps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86" autoAdjust="0"/>
    <p:restoredTop sz="94660"/>
  </p:normalViewPr>
  <p:slideViewPr>
    <p:cSldViewPr snapToGrid="0">
      <p:cViewPr varScale="1">
        <p:scale>
          <a:sx n="82" d="100"/>
          <a:sy n="82" d="100"/>
        </p:scale>
        <p:origin x="56" y="6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1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10" Type="http://schemas.openxmlformats.org/officeDocument/2006/relationships/customXml" Target="../customXml/item3.xml"/><Relationship Id="rId4" Type="http://schemas.openxmlformats.org/officeDocument/2006/relationships/presProps" Target="presProps.xml"/><Relationship Id="rId9" Type="http://schemas.openxmlformats.org/officeDocument/2006/relationships/customXml" Target="../customXml/item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65CAE25-00F4-EFC7-7B0C-9C5F99934DB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15D82BF6-76C4-FC55-E296-13CA7F73ACA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F575F2F6-5BA4-3A15-B227-BCE809EF1A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158907-A811-4DEC-936E-714837C4903A}" type="datetimeFigureOut">
              <a:rPr lang="nl-NL" smtClean="0"/>
              <a:t>19-5-2026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C7B496C6-58D5-59C0-256B-DE6EDE4E75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5B20B71C-7044-0BCE-4592-5C7757DBA7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179C69-E45A-471E-ADA1-D9EBA57A86D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004573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073C477-9DF3-5ED4-DF5A-EC7016AF7B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0A79F545-5441-8C39-2E11-A1FF490E411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2A2BBD98-9B37-FFA3-B945-F7622DE77C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158907-A811-4DEC-936E-714837C4903A}" type="datetimeFigureOut">
              <a:rPr lang="nl-NL" smtClean="0"/>
              <a:t>19-5-2026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848BA5B7-2008-5FDE-9968-56F3FC07E4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F1115D02-3237-0FEA-7DF6-B64CE79D37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179C69-E45A-471E-ADA1-D9EBA57A86D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805044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>
            <a:extLst>
              <a:ext uri="{FF2B5EF4-FFF2-40B4-BE49-F238E27FC236}">
                <a16:creationId xmlns:a16="http://schemas.microsoft.com/office/drawing/2014/main" id="{AB91AD4F-4767-7A87-66B6-41E409EF12E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50AE7DEC-352B-8C9B-128F-BF85C38C9CD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A87B95F1-3EA9-056F-F477-33D89DA27D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158907-A811-4DEC-936E-714837C4903A}" type="datetimeFigureOut">
              <a:rPr lang="nl-NL" smtClean="0"/>
              <a:t>19-5-2026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7E487508-66AC-9458-8FD3-8EC455136D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EB308E6E-FCCB-3316-C4E5-A59617311E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179C69-E45A-471E-ADA1-D9EBA57A86D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418535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EAB9700-F369-D09B-F564-CE7B6ECCE7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BE90C672-8D1B-1616-BB8A-D99F3E5E05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F6705DBF-B91E-2812-F939-D4588896B5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158907-A811-4DEC-936E-714837C4903A}" type="datetimeFigureOut">
              <a:rPr lang="nl-NL" smtClean="0"/>
              <a:t>19-5-2026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F7109954-63E2-4841-DF17-1759785413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26DB98AB-A7F0-7ECF-9D12-E397963D01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179C69-E45A-471E-ADA1-D9EBA57A86D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078605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F45C3D2-ECED-F5AD-0DF0-C346F458C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29FCD7B5-94B6-41AE-D17B-D0FFBFB5BF7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9B1D2286-F83B-7836-915E-AB00D5CFCF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158907-A811-4DEC-936E-714837C4903A}" type="datetimeFigureOut">
              <a:rPr lang="nl-NL" smtClean="0"/>
              <a:t>19-5-2026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9B041306-266B-75F1-788E-0392BBA2F0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DDF95F7D-9DE5-C5E8-94A3-D8B8E6B0C8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179C69-E45A-471E-ADA1-D9EBA57A86D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774756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DE66B0D-461C-ACE4-B3B4-A07E74E53F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264F4D1A-0936-1E81-4BF4-274F96EADB2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2C3A2FB2-EF7D-6915-FA27-2BEF7582F10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0B32F879-E391-28E3-7853-02DDEA5629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158907-A811-4DEC-936E-714837C4903A}" type="datetimeFigureOut">
              <a:rPr lang="nl-NL" smtClean="0"/>
              <a:t>19-5-2026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CE73AB56-2CC0-3DFF-7FA9-DD3E89D5B2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4200DA13-9D67-EFD0-43F3-A96ACA5906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179C69-E45A-471E-ADA1-D9EBA57A86D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5018485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22FE8D1-383C-B199-8270-BD1D152AA9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40B62D15-2C61-E81D-9B07-CF92CA6BE8A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9E80DB1E-CEAF-2E6E-D164-F93B2089727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A48355A8-9F9E-3470-A5F4-12621B59F63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44CFD56B-15AC-D909-C94F-7ACC552CDF8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>
            <a:extLst>
              <a:ext uri="{FF2B5EF4-FFF2-40B4-BE49-F238E27FC236}">
                <a16:creationId xmlns:a16="http://schemas.microsoft.com/office/drawing/2014/main" id="{7F5F97A2-7ADE-0743-530D-39AEA44124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158907-A811-4DEC-936E-714837C4903A}" type="datetimeFigureOut">
              <a:rPr lang="nl-NL" smtClean="0"/>
              <a:t>19-5-2026</a:t>
            </a:fld>
            <a:endParaRPr lang="nl-NL"/>
          </a:p>
        </p:txBody>
      </p:sp>
      <p:sp>
        <p:nvSpPr>
          <p:cNvPr id="8" name="Tijdelijke aanduiding voor voettekst 7">
            <a:extLst>
              <a:ext uri="{FF2B5EF4-FFF2-40B4-BE49-F238E27FC236}">
                <a16:creationId xmlns:a16="http://schemas.microsoft.com/office/drawing/2014/main" id="{A6AE844D-B984-5023-9099-71D224010A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>
            <a:extLst>
              <a:ext uri="{FF2B5EF4-FFF2-40B4-BE49-F238E27FC236}">
                <a16:creationId xmlns:a16="http://schemas.microsoft.com/office/drawing/2014/main" id="{CE14434A-3D28-7B61-3D62-3925237DB2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179C69-E45A-471E-ADA1-D9EBA57A86D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3510028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A1288D1-49A4-6898-7DE2-61DE39632B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A08D6F99-1F38-0426-6B0A-B95DB06562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158907-A811-4DEC-936E-714837C4903A}" type="datetimeFigureOut">
              <a:rPr lang="nl-NL" smtClean="0"/>
              <a:t>19-5-2026</a:t>
            </a:fld>
            <a:endParaRPr lang="nl-NL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C979E752-38FC-AB0B-C1C1-AEC54D0EFA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D2DCA7C4-BC08-205D-1284-D36F014121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179C69-E45A-471E-ADA1-D9EBA57A86D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887447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>
            <a:extLst>
              <a:ext uri="{FF2B5EF4-FFF2-40B4-BE49-F238E27FC236}">
                <a16:creationId xmlns:a16="http://schemas.microsoft.com/office/drawing/2014/main" id="{9F08D454-8085-9FD1-B924-7D4A2015C8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158907-A811-4DEC-936E-714837C4903A}" type="datetimeFigureOut">
              <a:rPr lang="nl-NL" smtClean="0"/>
              <a:t>19-5-2026</a:t>
            </a:fld>
            <a:endParaRPr lang="nl-NL"/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176A17D3-88A5-8272-BB78-5F6BD641D9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9DF1BAF3-A1D4-527E-4A72-363AFA8848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179C69-E45A-471E-ADA1-D9EBA57A86D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282889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B8C9308-F6BE-0CE3-2198-E9C34BD904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DEE20AE7-2154-F366-366D-383FE084EE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FD148BE1-E129-2E52-67FB-654CC46D724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3C800C50-FEE9-31EA-A78E-6E312174C2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158907-A811-4DEC-936E-714837C4903A}" type="datetimeFigureOut">
              <a:rPr lang="nl-NL" smtClean="0"/>
              <a:t>19-5-2026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6B84AF8C-1E36-C31F-C72F-FD0E25A158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111F7071-3184-9AE2-64CD-2997B5750C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179C69-E45A-471E-ADA1-D9EBA57A86D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231260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D5E68BC-E890-43FF-70FD-ED121E728A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afbeelding 2">
            <a:extLst>
              <a:ext uri="{FF2B5EF4-FFF2-40B4-BE49-F238E27FC236}">
                <a16:creationId xmlns:a16="http://schemas.microsoft.com/office/drawing/2014/main" id="{C40E9C23-1C64-6506-6F9B-D949A479306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F52D7E4B-C3BB-FD0D-3549-B3C4632FEEB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70CEDEFD-BF43-266A-FECE-CD04EF8983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158907-A811-4DEC-936E-714837C4903A}" type="datetimeFigureOut">
              <a:rPr lang="nl-NL" smtClean="0"/>
              <a:t>19-5-2026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9138599F-4716-F971-952C-FFA8581F7D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1D6743D7-574E-C927-9028-9B1E5CB159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179C69-E45A-471E-ADA1-D9EBA57A86D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249553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18E6363A-6461-1A8C-0B41-7C9EA96454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0039C18C-E805-989C-0F51-BD4EE956A32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53741CD0-6DC2-CD28-28B5-EAC4BE8E17F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5158907-A811-4DEC-936E-714837C4903A}" type="datetimeFigureOut">
              <a:rPr lang="nl-NL" smtClean="0"/>
              <a:t>19-5-2026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6048318A-A1D3-B23E-FFC6-EF53AB2626F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8E806E8E-8496-34E5-2ACB-CE2A65B7955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3179C69-E45A-471E-ADA1-D9EBA57A86D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945950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22BC692-FDD0-E299-35F3-EEAE1D86B6F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00013" y="2573956"/>
            <a:ext cx="9144000" cy="1028082"/>
          </a:xfrm>
        </p:spPr>
        <p:txBody>
          <a:bodyPr>
            <a:normAutofit/>
          </a:bodyPr>
          <a:lstStyle/>
          <a:p>
            <a:r>
              <a:rPr lang="nl-NL" dirty="0"/>
              <a:t>Julia Heidstra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530BFF4C-F3AD-7A36-8A64-C11CB048251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nl-NL" sz="4000" dirty="0"/>
              <a:t>Programmamanager Digitalisering</a:t>
            </a:r>
          </a:p>
        </p:txBody>
      </p:sp>
      <p:pic>
        <p:nvPicPr>
          <p:cNvPr id="5" name="Afbeelding 4">
            <a:extLst>
              <a:ext uri="{FF2B5EF4-FFF2-40B4-BE49-F238E27FC236}">
                <a16:creationId xmlns:a16="http://schemas.microsoft.com/office/drawing/2014/main" id="{706D426B-6E63-8C37-21D1-08998263A22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77290" y="333641"/>
            <a:ext cx="3118203" cy="21482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22243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3DE3FA0-1BA1-2C54-D37C-C41551AD52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1369385F-1A96-1C3C-3D99-6EDFBFA0BB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  <p:pic>
        <p:nvPicPr>
          <p:cNvPr id="5" name="Afbeelding 4">
            <a:extLst>
              <a:ext uri="{FF2B5EF4-FFF2-40B4-BE49-F238E27FC236}">
                <a16:creationId xmlns:a16="http://schemas.microsoft.com/office/drawing/2014/main" id="{6431F2AB-CC7D-3EA4-F833-D3C4C147DDB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99" y="0"/>
            <a:ext cx="12187601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1062473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0DE5406FA228C4989F8C84C63173892" ma:contentTypeVersion="19" ma:contentTypeDescription="Een nieuw document maken." ma:contentTypeScope="" ma:versionID="e76fc46c1b5de418d19e96cf9896f8f7">
  <xsd:schema xmlns:xsd="http://www.w3.org/2001/XMLSchema" xmlns:xs="http://www.w3.org/2001/XMLSchema" xmlns:p="http://schemas.microsoft.com/office/2006/metadata/properties" xmlns:ns2="591bed35-3d70-4a70-9cfb-3ef89b6a9c75" xmlns:ns3="426c2401-ff5e-4083-8c19-d4693e0c4bdc" targetNamespace="http://schemas.microsoft.com/office/2006/metadata/properties" ma:root="true" ma:fieldsID="49c201f762ee70c466ef7bcf81489479" ns2:_="" ns3:_="">
    <xsd:import namespace="591bed35-3d70-4a70-9cfb-3ef89b6a9c75"/>
    <xsd:import namespace="426c2401-ff5e-4083-8c19-d4693e0c4bd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LengthInSeconds" minOccurs="0"/>
                <xsd:element ref="ns2:MediaServiceAutoKeyPoints" minOccurs="0"/>
                <xsd:element ref="ns2:MediaServiceKeyPoint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91bed35-3d70-4a70-9cfb-3ef89b6a9c7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description="" ma:internalName="MediaServiceAutoTags" ma:readOnly="true">
      <xsd:simpleType>
        <xsd:restriction base="dms:Text"/>
      </xsd:simpleType>
    </xsd:element>
    <xsd:element name="MediaServiceOCR" ma:index="11" nillable="true" ma:displayName="Extracted Text" ma:description="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description="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description="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LengthInSeconds" ma:index="17" nillable="true" ma:displayName="MediaLengthInSeconds" ma:description="" ma:hidden="true" ma:internalName="MediaLengthInSeconds" ma:readOnly="true">
      <xsd:simpleType>
        <xsd:restriction base="dms:Unknown"/>
      </xsd:simpleType>
    </xsd:element>
    <xsd:element name="MediaServiceAutoKeyPoints" ma:index="18" nillable="true" ma:displayName="MediaServiceAutoKeyPoints" ma:description="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description="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21" nillable="true" ma:taxonomy="true" ma:internalName="lcf76f155ced4ddcb4097134ff3c332f" ma:taxonomyFieldName="MediaServiceImageTags" ma:displayName="Afbeeldingtags" ma:readOnly="false" ma:fieldId="{5cf76f15-5ced-4ddc-b409-7134ff3c332f}" ma:taxonomyMulti="true" ma:sspId="fad3961b-3f86-4b82-b274-70fe6b12c4c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5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26c2401-ff5e-4083-8c19-d4693e0c4bdc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Gedeeld met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Gedeeld met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c4606883-8af7-4cbe-bafe-c543b17fe4fa}" ma:internalName="TaxCatchAll" ma:showField="CatchAllData" ma:web="426c2401-ff5e-4083-8c19-d4693e0c4bd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426c2401-ff5e-4083-8c19-d4693e0c4bdc" xsi:nil="true"/>
    <lcf76f155ced4ddcb4097134ff3c332f xmlns="591bed35-3d70-4a70-9cfb-3ef89b6a9c75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81B6D5AB-9FDF-492C-9B6E-B892104E40FE}"/>
</file>

<file path=customXml/itemProps2.xml><?xml version="1.0" encoding="utf-8"?>
<ds:datastoreItem xmlns:ds="http://schemas.openxmlformats.org/officeDocument/2006/customXml" ds:itemID="{4A25E5A8-860B-4B98-9EF3-EF2EE55BFC15}"/>
</file>

<file path=customXml/itemProps3.xml><?xml version="1.0" encoding="utf-8"?>
<ds:datastoreItem xmlns:ds="http://schemas.openxmlformats.org/officeDocument/2006/customXml" ds:itemID="{C6C2A12B-D618-46E9-8342-CEDDF4291FA4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</Words>
  <Application>Microsoft Office PowerPoint</Application>
  <PresentationFormat>Breedbeeld</PresentationFormat>
  <Paragraphs>2</Paragraphs>
  <Slides>2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2</vt:i4>
      </vt:variant>
    </vt:vector>
  </HeadingPairs>
  <TitlesOfParts>
    <vt:vector size="6" baseType="lpstr">
      <vt:lpstr>Aptos</vt:lpstr>
      <vt:lpstr>Aptos Display</vt:lpstr>
      <vt:lpstr>Arial</vt:lpstr>
      <vt:lpstr>Kantoorthema</vt:lpstr>
      <vt:lpstr>Julia Heidstra</vt:lpstr>
      <vt:lpstr>PowerPoint-presentatie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Julia Heidstra</dc:creator>
  <cp:lastModifiedBy>Julia Heidstra</cp:lastModifiedBy>
  <cp:revision>1</cp:revision>
  <dcterms:created xsi:type="dcterms:W3CDTF">2026-05-19T07:05:35Z</dcterms:created>
  <dcterms:modified xsi:type="dcterms:W3CDTF">2026-05-19T12:56:20Z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0x01010000DE5406FA228C4989F8C84C63173892</vt:lpwstr>
  </property>
</Properties>
</file>