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sldIdLst>
    <p:sldId id="257" r:id="rId5"/>
    <p:sldId id="271" r:id="rId6"/>
    <p:sldId id="272" r:id="rId7"/>
    <p:sldId id="273" r:id="rId8"/>
    <p:sldId id="282" r:id="rId9"/>
    <p:sldId id="278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D4A528-1B5D-4EE1-A9BA-EF893A347ABF}" v="5" dt="2026-05-18T12:16:19.6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7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yra de Jong" userId="8a5032e9-32df-4e90-8481-0c30f96b44a8" providerId="ADAL" clId="{592DCDAE-D77E-4DE0-9B59-1CB997ABEAFA}"/>
    <pc:docChg chg="custSel addSld delSld modSld">
      <pc:chgData name="Myra de Jong" userId="8a5032e9-32df-4e90-8481-0c30f96b44a8" providerId="ADAL" clId="{592DCDAE-D77E-4DE0-9B59-1CB997ABEAFA}" dt="2026-05-18T12:36:28.805" v="403" actId="20577"/>
      <pc:docMkLst>
        <pc:docMk/>
      </pc:docMkLst>
      <pc:sldChg chg="del">
        <pc:chgData name="Myra de Jong" userId="8a5032e9-32df-4e90-8481-0c30f96b44a8" providerId="ADAL" clId="{592DCDAE-D77E-4DE0-9B59-1CB997ABEAFA}" dt="2026-05-18T11:45:50.206" v="231" actId="47"/>
        <pc:sldMkLst>
          <pc:docMk/>
          <pc:sldMk cId="0" sldId="256"/>
        </pc:sldMkLst>
      </pc:sldChg>
      <pc:sldChg chg="modSp mod">
        <pc:chgData name="Myra de Jong" userId="8a5032e9-32df-4e90-8481-0c30f96b44a8" providerId="ADAL" clId="{592DCDAE-D77E-4DE0-9B59-1CB997ABEAFA}" dt="2026-05-18T11:38:25.766" v="38" actId="20577"/>
        <pc:sldMkLst>
          <pc:docMk/>
          <pc:sldMk cId="0" sldId="257"/>
        </pc:sldMkLst>
        <pc:spChg chg="mod">
          <ac:chgData name="Myra de Jong" userId="8a5032e9-32df-4e90-8481-0c30f96b44a8" providerId="ADAL" clId="{592DCDAE-D77E-4DE0-9B59-1CB997ABEAFA}" dt="2026-05-18T11:38:25.766" v="38" actId="20577"/>
          <ac:spMkLst>
            <pc:docMk/>
            <pc:sldMk cId="0" sldId="257"/>
            <ac:spMk id="15" creationId="{00000000-0000-0000-0000-000000000000}"/>
          </ac:spMkLst>
        </pc:spChg>
      </pc:sldChg>
      <pc:sldChg chg="modSp mod">
        <pc:chgData name="Myra de Jong" userId="8a5032e9-32df-4e90-8481-0c30f96b44a8" providerId="ADAL" clId="{592DCDAE-D77E-4DE0-9B59-1CB997ABEAFA}" dt="2026-05-18T12:36:28.805" v="403" actId="20577"/>
        <pc:sldMkLst>
          <pc:docMk/>
          <pc:sldMk cId="3943526389" sldId="272"/>
        </pc:sldMkLst>
        <pc:spChg chg="mod">
          <ac:chgData name="Myra de Jong" userId="8a5032e9-32df-4e90-8481-0c30f96b44a8" providerId="ADAL" clId="{592DCDAE-D77E-4DE0-9B59-1CB997ABEAFA}" dt="2026-05-18T12:36:28.805" v="403" actId="20577"/>
          <ac:spMkLst>
            <pc:docMk/>
            <pc:sldMk cId="3943526389" sldId="272"/>
            <ac:spMk id="5" creationId="{C7F0EA77-443C-8D68-02C9-0470650092BB}"/>
          </ac:spMkLst>
        </pc:spChg>
      </pc:sldChg>
      <pc:sldChg chg="modSp mod">
        <pc:chgData name="Myra de Jong" userId="8a5032e9-32df-4e90-8481-0c30f96b44a8" providerId="ADAL" clId="{592DCDAE-D77E-4DE0-9B59-1CB997ABEAFA}" dt="2026-05-18T11:39:14.778" v="62" actId="20577"/>
        <pc:sldMkLst>
          <pc:docMk/>
          <pc:sldMk cId="3546595749" sldId="273"/>
        </pc:sldMkLst>
        <pc:spChg chg="mod">
          <ac:chgData name="Myra de Jong" userId="8a5032e9-32df-4e90-8481-0c30f96b44a8" providerId="ADAL" clId="{592DCDAE-D77E-4DE0-9B59-1CB997ABEAFA}" dt="2026-05-18T11:39:14.778" v="62" actId="20577"/>
          <ac:spMkLst>
            <pc:docMk/>
            <pc:sldMk cId="3546595749" sldId="273"/>
            <ac:spMk id="8" creationId="{2A3BC433-79BF-409E-1727-A02D0E3945B6}"/>
          </ac:spMkLst>
        </pc:spChg>
      </pc:sldChg>
      <pc:sldChg chg="del">
        <pc:chgData name="Myra de Jong" userId="8a5032e9-32df-4e90-8481-0c30f96b44a8" providerId="ADAL" clId="{592DCDAE-D77E-4DE0-9B59-1CB997ABEAFA}" dt="2026-05-18T11:39:37.601" v="63" actId="47"/>
        <pc:sldMkLst>
          <pc:docMk/>
          <pc:sldMk cId="9627716" sldId="274"/>
        </pc:sldMkLst>
      </pc:sldChg>
      <pc:sldChg chg="del">
        <pc:chgData name="Myra de Jong" userId="8a5032e9-32df-4e90-8481-0c30f96b44a8" providerId="ADAL" clId="{592DCDAE-D77E-4DE0-9B59-1CB997ABEAFA}" dt="2026-05-18T11:39:52.265" v="64" actId="47"/>
        <pc:sldMkLst>
          <pc:docMk/>
          <pc:sldMk cId="96037360" sldId="275"/>
        </pc:sldMkLst>
      </pc:sldChg>
      <pc:sldChg chg="addSp delSp modSp mod modTransition">
        <pc:chgData name="Myra de Jong" userId="8a5032e9-32df-4e90-8481-0c30f96b44a8" providerId="ADAL" clId="{592DCDAE-D77E-4DE0-9B59-1CB997ABEAFA}" dt="2026-05-18T12:16:47.121" v="362" actId="167"/>
        <pc:sldMkLst>
          <pc:docMk/>
          <pc:sldMk cId="900129692" sldId="278"/>
        </pc:sldMkLst>
        <pc:spChg chg="add mod">
          <ac:chgData name="Myra de Jong" userId="8a5032e9-32df-4e90-8481-0c30f96b44a8" providerId="ADAL" clId="{592DCDAE-D77E-4DE0-9B59-1CB997ABEAFA}" dt="2026-05-18T12:02:06.943" v="339" actId="113"/>
          <ac:spMkLst>
            <pc:docMk/>
            <pc:sldMk cId="900129692" sldId="278"/>
            <ac:spMk id="2" creationId="{D7B849E2-5431-03CC-A2F0-8D9C70DD71D9}"/>
          </ac:spMkLst>
        </pc:spChg>
        <pc:graphicFrameChg chg="mod">
          <ac:chgData name="Myra de Jong" userId="8a5032e9-32df-4e90-8481-0c30f96b44a8" providerId="ADAL" clId="{592DCDAE-D77E-4DE0-9B59-1CB997ABEAFA}" dt="2026-05-18T11:47:50.854" v="278" actId="1076"/>
          <ac:graphicFrameMkLst>
            <pc:docMk/>
            <pc:sldMk cId="900129692" sldId="278"/>
            <ac:graphicFrameMk id="3" creationId="{5FCF8951-7162-78C7-A5BE-2C2A6BE3BE55}"/>
          </ac:graphicFrameMkLst>
        </pc:graphicFrameChg>
        <pc:picChg chg="add del mod">
          <ac:chgData name="Myra de Jong" userId="8a5032e9-32df-4e90-8481-0c30f96b44a8" providerId="ADAL" clId="{592DCDAE-D77E-4DE0-9B59-1CB997ABEAFA}" dt="2026-05-18T11:58:23.642" v="298" actId="478"/>
          <ac:picMkLst>
            <pc:docMk/>
            <pc:sldMk cId="900129692" sldId="278"/>
            <ac:picMk id="7" creationId="{2C34756D-9B8D-2798-266D-ABE498598BA0}"/>
          </ac:picMkLst>
        </pc:picChg>
        <pc:picChg chg="add del mod">
          <ac:chgData name="Myra de Jong" userId="8a5032e9-32df-4e90-8481-0c30f96b44a8" providerId="ADAL" clId="{592DCDAE-D77E-4DE0-9B59-1CB997ABEAFA}" dt="2026-05-18T12:02:34.207" v="355" actId="478"/>
          <ac:picMkLst>
            <pc:docMk/>
            <pc:sldMk cId="900129692" sldId="278"/>
            <ac:picMk id="10" creationId="{202F5037-938B-D664-A7FA-E5FEEB50E3ED}"/>
          </ac:picMkLst>
        </pc:picChg>
        <pc:picChg chg="add del mod">
          <ac:chgData name="Myra de Jong" userId="8a5032e9-32df-4e90-8481-0c30f96b44a8" providerId="ADAL" clId="{592DCDAE-D77E-4DE0-9B59-1CB997ABEAFA}" dt="2026-05-18T12:01:52.319" v="336" actId="478"/>
          <ac:picMkLst>
            <pc:docMk/>
            <pc:sldMk cId="900129692" sldId="278"/>
            <ac:picMk id="12" creationId="{CB47C70F-16E2-D9F1-30C1-4A630608DBD0}"/>
          </ac:picMkLst>
        </pc:picChg>
        <pc:picChg chg="add mod ord">
          <ac:chgData name="Myra de Jong" userId="8a5032e9-32df-4e90-8481-0c30f96b44a8" providerId="ADAL" clId="{592DCDAE-D77E-4DE0-9B59-1CB997ABEAFA}" dt="2026-05-18T12:16:47.121" v="362" actId="167"/>
          <ac:picMkLst>
            <pc:docMk/>
            <pc:sldMk cId="900129692" sldId="278"/>
            <ac:picMk id="14" creationId="{988933C9-B06C-F4BD-4BD2-0A5636313656}"/>
          </ac:picMkLst>
        </pc:picChg>
        <pc:picChg chg="add mod">
          <ac:chgData name="Myra de Jong" userId="8a5032e9-32df-4e90-8481-0c30f96b44a8" providerId="ADAL" clId="{592DCDAE-D77E-4DE0-9B59-1CB997ABEAFA}" dt="2026-05-18T12:02:42.877" v="357" actId="1076"/>
          <ac:picMkLst>
            <pc:docMk/>
            <pc:sldMk cId="900129692" sldId="278"/>
            <ac:picMk id="16" creationId="{97BF92CC-7BD6-CA86-6DCE-1193AD460C38}"/>
          </ac:picMkLst>
        </pc:picChg>
      </pc:sldChg>
      <pc:sldChg chg="del">
        <pc:chgData name="Myra de Jong" userId="8a5032e9-32df-4e90-8481-0c30f96b44a8" providerId="ADAL" clId="{592DCDAE-D77E-4DE0-9B59-1CB997ABEAFA}" dt="2026-05-18T11:45:47.396" v="230" actId="47"/>
        <pc:sldMkLst>
          <pc:docMk/>
          <pc:sldMk cId="2899491924" sldId="279"/>
        </pc:sldMkLst>
      </pc:sldChg>
      <pc:sldChg chg="new del">
        <pc:chgData name="Myra de Jong" userId="8a5032e9-32df-4e90-8481-0c30f96b44a8" providerId="ADAL" clId="{592DCDAE-D77E-4DE0-9B59-1CB997ABEAFA}" dt="2026-05-18T11:40:36.838" v="67" actId="47"/>
        <pc:sldMkLst>
          <pc:docMk/>
          <pc:sldMk cId="3327143186" sldId="280"/>
        </pc:sldMkLst>
      </pc:sldChg>
      <pc:sldChg chg="modSp add del mod">
        <pc:chgData name="Myra de Jong" userId="8a5032e9-32df-4e90-8481-0c30f96b44a8" providerId="ADAL" clId="{592DCDAE-D77E-4DE0-9B59-1CB997ABEAFA}" dt="2026-05-18T11:45:44.772" v="229" actId="47"/>
        <pc:sldMkLst>
          <pc:docMk/>
          <pc:sldMk cId="3126583096" sldId="281"/>
        </pc:sldMkLst>
        <pc:spChg chg="mod">
          <ac:chgData name="Myra de Jong" userId="8a5032e9-32df-4e90-8481-0c30f96b44a8" providerId="ADAL" clId="{592DCDAE-D77E-4DE0-9B59-1CB997ABEAFA}" dt="2026-05-18T11:41:06.413" v="86" actId="20577"/>
          <ac:spMkLst>
            <pc:docMk/>
            <pc:sldMk cId="3126583096" sldId="281"/>
            <ac:spMk id="5" creationId="{F978C631-C2E2-B0E7-C1C9-C685126999DF}"/>
          </ac:spMkLst>
        </pc:spChg>
        <pc:spChg chg="mod">
          <ac:chgData name="Myra de Jong" userId="8a5032e9-32df-4e90-8481-0c30f96b44a8" providerId="ADAL" clId="{592DCDAE-D77E-4DE0-9B59-1CB997ABEAFA}" dt="2026-05-18T11:40:52.955" v="85" actId="20577"/>
          <ac:spMkLst>
            <pc:docMk/>
            <pc:sldMk cId="3126583096" sldId="281"/>
            <ac:spMk id="8" creationId="{1F6FF2D6-5F51-A315-2883-275B2D7397C0}"/>
          </ac:spMkLst>
        </pc:spChg>
      </pc:sldChg>
      <pc:sldChg chg="modSp add mod">
        <pc:chgData name="Myra de Jong" userId="8a5032e9-32df-4e90-8481-0c30f96b44a8" providerId="ADAL" clId="{592DCDAE-D77E-4DE0-9B59-1CB997ABEAFA}" dt="2026-05-18T11:45:24.635" v="228" actId="14100"/>
        <pc:sldMkLst>
          <pc:docMk/>
          <pc:sldMk cId="2253150591" sldId="282"/>
        </pc:sldMkLst>
        <pc:spChg chg="mod">
          <ac:chgData name="Myra de Jong" userId="8a5032e9-32df-4e90-8481-0c30f96b44a8" providerId="ADAL" clId="{592DCDAE-D77E-4DE0-9B59-1CB997ABEAFA}" dt="2026-05-18T11:45:24.635" v="228" actId="14100"/>
          <ac:spMkLst>
            <pc:docMk/>
            <pc:sldMk cId="2253150591" sldId="282"/>
            <ac:spMk id="5" creationId="{251D4410-B7DE-6F91-3BBC-2CB65D7C7B59}"/>
          </ac:spMkLst>
        </pc:spChg>
        <pc:spChg chg="mod">
          <ac:chgData name="Myra de Jong" userId="8a5032e9-32df-4e90-8481-0c30f96b44a8" providerId="ADAL" clId="{592DCDAE-D77E-4DE0-9B59-1CB997ABEAFA}" dt="2026-05-18T11:44:46.995" v="204" actId="20577"/>
          <ac:spMkLst>
            <pc:docMk/>
            <pc:sldMk cId="2253150591" sldId="282"/>
            <ac:spMk id="8" creationId="{CFB532C1-8C68-E921-D1AC-674DA7D80834}"/>
          </ac:spMkLst>
        </pc:spChg>
      </pc:sldChg>
      <pc:sldChg chg="addSp delSp modSp new del mod">
        <pc:chgData name="Myra de Jong" userId="8a5032e9-32df-4e90-8481-0c30f96b44a8" providerId="ADAL" clId="{592DCDAE-D77E-4DE0-9B59-1CB997ABEAFA}" dt="2026-05-18T12:09:41.342" v="358" actId="47"/>
        <pc:sldMkLst>
          <pc:docMk/>
          <pc:sldMk cId="1848583463" sldId="283"/>
        </pc:sldMkLst>
        <pc:spChg chg="mod">
          <ac:chgData name="Myra de Jong" userId="8a5032e9-32df-4e90-8481-0c30f96b44a8" providerId="ADAL" clId="{592DCDAE-D77E-4DE0-9B59-1CB997ABEAFA}" dt="2026-05-18T11:46:27.615" v="248" actId="20577"/>
          <ac:spMkLst>
            <pc:docMk/>
            <pc:sldMk cId="1848583463" sldId="283"/>
            <ac:spMk id="2" creationId="{8FF51690-8CC3-5087-2AD8-361EFB717C8F}"/>
          </ac:spMkLst>
        </pc:spChg>
        <pc:spChg chg="del mod">
          <ac:chgData name="Myra de Jong" userId="8a5032e9-32df-4e90-8481-0c30f96b44a8" providerId="ADAL" clId="{592DCDAE-D77E-4DE0-9B59-1CB997ABEAFA}" dt="2026-05-18T11:47:14.817" v="273" actId="21"/>
          <ac:spMkLst>
            <pc:docMk/>
            <pc:sldMk cId="1848583463" sldId="283"/>
            <ac:spMk id="3" creationId="{D6EF237D-568B-166F-3B06-EEA643CCA4B1}"/>
          </ac:spMkLst>
        </pc:spChg>
        <pc:spChg chg="add mod">
          <ac:chgData name="Myra de Jong" userId="8a5032e9-32df-4e90-8481-0c30f96b44a8" providerId="ADAL" clId="{592DCDAE-D77E-4DE0-9B59-1CB997ABEAFA}" dt="2026-05-18T12:02:24.144" v="354" actId="20577"/>
          <ac:spMkLst>
            <pc:docMk/>
            <pc:sldMk cId="1848583463" sldId="283"/>
            <ac:spMk id="5" creationId="{74FAAAAF-8DD3-C1AC-2EAD-58A3DF76BACD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05A88D-24A5-4C41-9FB9-A51AB0249E8F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09C6CE2A-01B6-41B5-9452-8C033E719A02}">
      <dgm:prSet phldrT="[Tekst]" phldr="0"/>
      <dgm:spPr/>
      <dgm:t>
        <a:bodyPr/>
        <a:lstStyle/>
        <a:p>
          <a:r>
            <a:rPr lang="nl-NL" dirty="0"/>
            <a:t>GPO</a:t>
          </a:r>
        </a:p>
      </dgm:t>
    </dgm:pt>
    <dgm:pt modelId="{E48CF234-9E89-4AF9-A7A7-732D83D45D31}" type="parTrans" cxnId="{DA191FC8-CF10-4E7B-9A3E-7C28B466E6AC}">
      <dgm:prSet/>
      <dgm:spPr/>
      <dgm:t>
        <a:bodyPr/>
        <a:lstStyle/>
        <a:p>
          <a:endParaRPr lang="nl-NL"/>
        </a:p>
      </dgm:t>
    </dgm:pt>
    <dgm:pt modelId="{3932C737-57F6-40EF-AC55-E7CF199EA608}" type="sibTrans" cxnId="{DA191FC8-CF10-4E7B-9A3E-7C28B466E6AC}">
      <dgm:prSet/>
      <dgm:spPr/>
      <dgm:t>
        <a:bodyPr/>
        <a:lstStyle/>
        <a:p>
          <a:endParaRPr lang="nl-NL"/>
        </a:p>
      </dgm:t>
    </dgm:pt>
    <dgm:pt modelId="{457BEBA5-574E-4802-BA51-E08F15114D7B}">
      <dgm:prSet phldrT="[Tekst]" phldr="0"/>
      <dgm:spPr/>
      <dgm:t>
        <a:bodyPr/>
        <a:lstStyle/>
        <a:p>
          <a:r>
            <a:rPr lang="nl-NL" dirty="0"/>
            <a:t>Loket triage welzijn/medisch</a:t>
          </a:r>
        </a:p>
      </dgm:t>
    </dgm:pt>
    <dgm:pt modelId="{B8848896-3535-40FC-ABFC-1186B37972E8}" type="parTrans" cxnId="{110F8CCB-49B4-4870-A5BB-A6F9FE6A5F44}">
      <dgm:prSet/>
      <dgm:spPr/>
      <dgm:t>
        <a:bodyPr/>
        <a:lstStyle/>
        <a:p>
          <a:endParaRPr lang="nl-NL"/>
        </a:p>
      </dgm:t>
    </dgm:pt>
    <dgm:pt modelId="{8CCA5DC8-FF20-4D8A-BEB6-257151311CB0}" type="sibTrans" cxnId="{110F8CCB-49B4-4870-A5BB-A6F9FE6A5F44}">
      <dgm:prSet/>
      <dgm:spPr/>
      <dgm:t>
        <a:bodyPr/>
        <a:lstStyle/>
        <a:p>
          <a:endParaRPr lang="nl-NL"/>
        </a:p>
      </dgm:t>
    </dgm:pt>
    <dgm:pt modelId="{57DC0E60-FD6E-4637-A221-275AD0B23AFA}">
      <dgm:prSet phldrT="[Tekst]" phldr="0"/>
      <dgm:spPr/>
      <dgm:t>
        <a:bodyPr/>
        <a:lstStyle/>
        <a:p>
          <a:r>
            <a:rPr lang="nl-NL" dirty="0"/>
            <a:t>Infopunt met </a:t>
          </a:r>
          <a:r>
            <a:rPr lang="nl-NL" dirty="0" err="1"/>
            <a:t>su</a:t>
          </a:r>
          <a:r>
            <a:rPr lang="nl-NL" dirty="0"/>
            <a:t> van diverse professionals</a:t>
          </a:r>
        </a:p>
      </dgm:t>
    </dgm:pt>
    <dgm:pt modelId="{CDAD40D0-784E-4DE3-AB72-3C1672235622}" type="parTrans" cxnId="{9471D835-5D79-4B61-A757-93770199E6A0}">
      <dgm:prSet/>
      <dgm:spPr/>
      <dgm:t>
        <a:bodyPr/>
        <a:lstStyle/>
        <a:p>
          <a:endParaRPr lang="nl-NL"/>
        </a:p>
      </dgm:t>
    </dgm:pt>
    <dgm:pt modelId="{7C17A646-9CB9-4853-B1B0-0ACAB6AD63E5}" type="sibTrans" cxnId="{9471D835-5D79-4B61-A757-93770199E6A0}">
      <dgm:prSet/>
      <dgm:spPr/>
      <dgm:t>
        <a:bodyPr/>
        <a:lstStyle/>
        <a:p>
          <a:endParaRPr lang="nl-NL"/>
        </a:p>
      </dgm:t>
    </dgm:pt>
    <dgm:pt modelId="{A620F06C-1D2B-428E-911C-59E20591E406}">
      <dgm:prSet/>
      <dgm:spPr/>
      <dgm:t>
        <a:bodyPr/>
        <a:lstStyle/>
        <a:p>
          <a:r>
            <a:rPr lang="nl-NL" dirty="0"/>
            <a:t>Wijkscan door gemeente bij 75+</a:t>
          </a:r>
        </a:p>
      </dgm:t>
    </dgm:pt>
    <dgm:pt modelId="{BEA0C94E-52A6-4E4B-ABD8-118EAEE63DDF}" type="parTrans" cxnId="{C9C71375-DB71-4FEC-92AB-04FF5A03FC73}">
      <dgm:prSet/>
      <dgm:spPr/>
      <dgm:t>
        <a:bodyPr/>
        <a:lstStyle/>
        <a:p>
          <a:endParaRPr lang="nl-NL"/>
        </a:p>
      </dgm:t>
    </dgm:pt>
    <dgm:pt modelId="{EF36F7F7-6AC3-48FE-B6A5-EE32485191BB}" type="sibTrans" cxnId="{C9C71375-DB71-4FEC-92AB-04FF5A03FC73}">
      <dgm:prSet/>
      <dgm:spPr/>
      <dgm:t>
        <a:bodyPr/>
        <a:lstStyle/>
        <a:p>
          <a:endParaRPr lang="nl-NL"/>
        </a:p>
      </dgm:t>
    </dgm:pt>
    <dgm:pt modelId="{1FA76AE2-FB73-4166-A8B3-838A19FC3CFD}">
      <dgm:prSet/>
      <dgm:spPr/>
      <dgm:t>
        <a:bodyPr/>
        <a:lstStyle/>
        <a:p>
          <a:r>
            <a:rPr lang="nl-NL" dirty="0"/>
            <a:t>Buurtbewoners vinden en helpen elkaar</a:t>
          </a:r>
        </a:p>
      </dgm:t>
    </dgm:pt>
    <dgm:pt modelId="{5261CDCF-1A74-4330-82FB-50D946409E9A}" type="parTrans" cxnId="{011E1466-F066-45D9-A407-41CBA362194B}">
      <dgm:prSet/>
      <dgm:spPr/>
      <dgm:t>
        <a:bodyPr/>
        <a:lstStyle/>
        <a:p>
          <a:endParaRPr lang="nl-NL"/>
        </a:p>
      </dgm:t>
    </dgm:pt>
    <dgm:pt modelId="{36F9C762-1161-4AD3-801F-F82BAA230D31}" type="sibTrans" cxnId="{011E1466-F066-45D9-A407-41CBA362194B}">
      <dgm:prSet/>
      <dgm:spPr/>
      <dgm:t>
        <a:bodyPr/>
        <a:lstStyle/>
        <a:p>
          <a:endParaRPr lang="nl-NL"/>
        </a:p>
      </dgm:t>
    </dgm:pt>
    <dgm:pt modelId="{8E668C55-AA5E-4AEA-AA7F-8BB968FD6A9C}" type="pres">
      <dgm:prSet presAssocID="{4F05A88D-24A5-4C41-9FB9-A51AB0249E8F}" presName="compositeShape" presStyleCnt="0">
        <dgm:presLayoutVars>
          <dgm:dir/>
          <dgm:resizeHandles/>
        </dgm:presLayoutVars>
      </dgm:prSet>
      <dgm:spPr/>
    </dgm:pt>
    <dgm:pt modelId="{91CC49D9-F84B-4EA0-AB3A-A62C43D84623}" type="pres">
      <dgm:prSet presAssocID="{4F05A88D-24A5-4C41-9FB9-A51AB0249E8F}" presName="pyramid" presStyleLbl="node1" presStyleIdx="0" presStyleCnt="1" custLinFactNeighborY="-1262"/>
      <dgm:spPr/>
    </dgm:pt>
    <dgm:pt modelId="{58E950E6-590E-468F-9065-4D7DF1555DD4}" type="pres">
      <dgm:prSet presAssocID="{4F05A88D-24A5-4C41-9FB9-A51AB0249E8F}" presName="theList" presStyleCnt="0"/>
      <dgm:spPr/>
    </dgm:pt>
    <dgm:pt modelId="{A29155A4-987B-4B3F-AE8A-A3C23AD62E28}" type="pres">
      <dgm:prSet presAssocID="{09C6CE2A-01B6-41B5-9452-8C033E719A02}" presName="aNode" presStyleLbl="fgAcc1" presStyleIdx="0" presStyleCnt="5" custLinFactNeighborX="2043" custLinFactNeighborY="5750">
        <dgm:presLayoutVars>
          <dgm:bulletEnabled val="1"/>
        </dgm:presLayoutVars>
      </dgm:prSet>
      <dgm:spPr/>
    </dgm:pt>
    <dgm:pt modelId="{0B4E943B-70D7-4197-9D5F-F679C0DC501E}" type="pres">
      <dgm:prSet presAssocID="{09C6CE2A-01B6-41B5-9452-8C033E719A02}" presName="aSpace" presStyleCnt="0"/>
      <dgm:spPr/>
    </dgm:pt>
    <dgm:pt modelId="{532603E8-3654-410F-A01A-6DB31B54980C}" type="pres">
      <dgm:prSet presAssocID="{457BEBA5-574E-4802-BA51-E08F15114D7B}" presName="aNode" presStyleLbl="fgAcc1" presStyleIdx="1" presStyleCnt="5" custLinFactY="550" custLinFactNeighborX="2404" custLinFactNeighborY="100000">
        <dgm:presLayoutVars>
          <dgm:bulletEnabled val="1"/>
        </dgm:presLayoutVars>
      </dgm:prSet>
      <dgm:spPr/>
    </dgm:pt>
    <dgm:pt modelId="{CD58AAF1-A9F0-4D57-A4BB-E6614AC917A9}" type="pres">
      <dgm:prSet presAssocID="{457BEBA5-574E-4802-BA51-E08F15114D7B}" presName="aSpace" presStyleCnt="0"/>
      <dgm:spPr/>
    </dgm:pt>
    <dgm:pt modelId="{86DB93B4-4D10-4102-AE7A-80448753005F}" type="pres">
      <dgm:prSet presAssocID="{57DC0E60-FD6E-4637-A221-275AD0B23AFA}" presName="aNode" presStyleLbl="fgAcc1" presStyleIdx="2" presStyleCnt="5" custLinFactNeighborX="4588" custLinFactNeighborY="50001">
        <dgm:presLayoutVars>
          <dgm:bulletEnabled val="1"/>
        </dgm:presLayoutVars>
      </dgm:prSet>
      <dgm:spPr/>
    </dgm:pt>
    <dgm:pt modelId="{AB90BDE7-BC46-40DA-824C-3FFF1B11EB04}" type="pres">
      <dgm:prSet presAssocID="{57DC0E60-FD6E-4637-A221-275AD0B23AFA}" presName="aSpace" presStyleCnt="0"/>
      <dgm:spPr/>
    </dgm:pt>
    <dgm:pt modelId="{53C2858C-ECA4-4BB8-A754-1C43155CC0FC}" type="pres">
      <dgm:prSet presAssocID="{A620F06C-1D2B-428E-911C-59E20591E406}" presName="aNode" presStyleLbl="fgAcc1" presStyleIdx="3" presStyleCnt="5" custLinFactY="1237" custLinFactNeighborX="6919" custLinFactNeighborY="100000">
        <dgm:presLayoutVars>
          <dgm:bulletEnabled val="1"/>
        </dgm:presLayoutVars>
      </dgm:prSet>
      <dgm:spPr/>
    </dgm:pt>
    <dgm:pt modelId="{E323805D-929D-472F-96FD-1D8B47B78EC5}" type="pres">
      <dgm:prSet presAssocID="{A620F06C-1D2B-428E-911C-59E20591E406}" presName="aSpace" presStyleCnt="0"/>
      <dgm:spPr/>
    </dgm:pt>
    <dgm:pt modelId="{7C4CC6EA-7BAA-440B-8040-D6D3D902C7E7}" type="pres">
      <dgm:prSet presAssocID="{1FA76AE2-FB73-4166-A8B3-838A19FC3CFD}" presName="aNode" presStyleLbl="fgAcc1" presStyleIdx="4" presStyleCnt="5" custLinFactY="16339" custLinFactNeighborX="7764" custLinFactNeighborY="100000">
        <dgm:presLayoutVars>
          <dgm:bulletEnabled val="1"/>
        </dgm:presLayoutVars>
      </dgm:prSet>
      <dgm:spPr/>
    </dgm:pt>
    <dgm:pt modelId="{AFBFC0D5-5EA0-4CF1-AA85-3557205EA867}" type="pres">
      <dgm:prSet presAssocID="{1FA76AE2-FB73-4166-A8B3-838A19FC3CFD}" presName="aSpace" presStyleCnt="0"/>
      <dgm:spPr/>
    </dgm:pt>
  </dgm:ptLst>
  <dgm:cxnLst>
    <dgm:cxn modelId="{1D3E3820-FD53-472B-9EB4-477A4B7B7EE5}" type="presOf" srcId="{57DC0E60-FD6E-4637-A221-275AD0B23AFA}" destId="{86DB93B4-4D10-4102-AE7A-80448753005F}" srcOrd="0" destOrd="0" presId="urn:microsoft.com/office/officeart/2005/8/layout/pyramid2"/>
    <dgm:cxn modelId="{D826B02A-2F26-4E51-ACB0-B241718FE94F}" type="presOf" srcId="{09C6CE2A-01B6-41B5-9452-8C033E719A02}" destId="{A29155A4-987B-4B3F-AE8A-A3C23AD62E28}" srcOrd="0" destOrd="0" presId="urn:microsoft.com/office/officeart/2005/8/layout/pyramid2"/>
    <dgm:cxn modelId="{B883E434-068B-4A37-AC31-592F6CC8E204}" type="presOf" srcId="{1FA76AE2-FB73-4166-A8B3-838A19FC3CFD}" destId="{7C4CC6EA-7BAA-440B-8040-D6D3D902C7E7}" srcOrd="0" destOrd="0" presId="urn:microsoft.com/office/officeart/2005/8/layout/pyramid2"/>
    <dgm:cxn modelId="{9471D835-5D79-4B61-A757-93770199E6A0}" srcId="{4F05A88D-24A5-4C41-9FB9-A51AB0249E8F}" destId="{57DC0E60-FD6E-4637-A221-275AD0B23AFA}" srcOrd="2" destOrd="0" parTransId="{CDAD40D0-784E-4DE3-AB72-3C1672235622}" sibTransId="{7C17A646-9CB9-4853-B1B0-0ACAB6AD63E5}"/>
    <dgm:cxn modelId="{011E1466-F066-45D9-A407-41CBA362194B}" srcId="{4F05A88D-24A5-4C41-9FB9-A51AB0249E8F}" destId="{1FA76AE2-FB73-4166-A8B3-838A19FC3CFD}" srcOrd="4" destOrd="0" parTransId="{5261CDCF-1A74-4330-82FB-50D946409E9A}" sibTransId="{36F9C762-1161-4AD3-801F-F82BAA230D31}"/>
    <dgm:cxn modelId="{C9C71375-DB71-4FEC-92AB-04FF5A03FC73}" srcId="{4F05A88D-24A5-4C41-9FB9-A51AB0249E8F}" destId="{A620F06C-1D2B-428E-911C-59E20591E406}" srcOrd="3" destOrd="0" parTransId="{BEA0C94E-52A6-4E4B-ABD8-118EAEE63DDF}" sibTransId="{EF36F7F7-6AC3-48FE-B6A5-EE32485191BB}"/>
    <dgm:cxn modelId="{93E00B7B-187F-4CC0-B179-38196773A15B}" type="presOf" srcId="{A620F06C-1D2B-428E-911C-59E20591E406}" destId="{53C2858C-ECA4-4BB8-A754-1C43155CC0FC}" srcOrd="0" destOrd="0" presId="urn:microsoft.com/office/officeart/2005/8/layout/pyramid2"/>
    <dgm:cxn modelId="{13E69AA9-6AB7-42E4-8D36-76830B7FEDCB}" type="presOf" srcId="{457BEBA5-574E-4802-BA51-E08F15114D7B}" destId="{532603E8-3654-410F-A01A-6DB31B54980C}" srcOrd="0" destOrd="0" presId="urn:microsoft.com/office/officeart/2005/8/layout/pyramid2"/>
    <dgm:cxn modelId="{E15AAEB1-D574-4C84-9CC7-C8A13981E98F}" type="presOf" srcId="{4F05A88D-24A5-4C41-9FB9-A51AB0249E8F}" destId="{8E668C55-AA5E-4AEA-AA7F-8BB968FD6A9C}" srcOrd="0" destOrd="0" presId="urn:microsoft.com/office/officeart/2005/8/layout/pyramid2"/>
    <dgm:cxn modelId="{DA191FC8-CF10-4E7B-9A3E-7C28B466E6AC}" srcId="{4F05A88D-24A5-4C41-9FB9-A51AB0249E8F}" destId="{09C6CE2A-01B6-41B5-9452-8C033E719A02}" srcOrd="0" destOrd="0" parTransId="{E48CF234-9E89-4AF9-A7A7-732D83D45D31}" sibTransId="{3932C737-57F6-40EF-AC55-E7CF199EA608}"/>
    <dgm:cxn modelId="{110F8CCB-49B4-4870-A5BB-A6F9FE6A5F44}" srcId="{4F05A88D-24A5-4C41-9FB9-A51AB0249E8F}" destId="{457BEBA5-574E-4802-BA51-E08F15114D7B}" srcOrd="1" destOrd="0" parTransId="{B8848896-3535-40FC-ABFC-1186B37972E8}" sibTransId="{8CCA5DC8-FF20-4D8A-BEB6-257151311CB0}"/>
    <dgm:cxn modelId="{DCEA1872-8B70-4F59-AACF-6D7934017923}" type="presParOf" srcId="{8E668C55-AA5E-4AEA-AA7F-8BB968FD6A9C}" destId="{91CC49D9-F84B-4EA0-AB3A-A62C43D84623}" srcOrd="0" destOrd="0" presId="urn:microsoft.com/office/officeart/2005/8/layout/pyramid2"/>
    <dgm:cxn modelId="{BE561CED-67C9-4877-90DC-E9DE76691D3C}" type="presParOf" srcId="{8E668C55-AA5E-4AEA-AA7F-8BB968FD6A9C}" destId="{58E950E6-590E-468F-9065-4D7DF1555DD4}" srcOrd="1" destOrd="0" presId="urn:microsoft.com/office/officeart/2005/8/layout/pyramid2"/>
    <dgm:cxn modelId="{5C24BF7D-2CA4-4AC4-8031-EBB9B0380EC9}" type="presParOf" srcId="{58E950E6-590E-468F-9065-4D7DF1555DD4}" destId="{A29155A4-987B-4B3F-AE8A-A3C23AD62E28}" srcOrd="0" destOrd="0" presId="urn:microsoft.com/office/officeart/2005/8/layout/pyramid2"/>
    <dgm:cxn modelId="{27A27176-6F76-42EE-A375-5D6209785523}" type="presParOf" srcId="{58E950E6-590E-468F-9065-4D7DF1555DD4}" destId="{0B4E943B-70D7-4197-9D5F-F679C0DC501E}" srcOrd="1" destOrd="0" presId="urn:microsoft.com/office/officeart/2005/8/layout/pyramid2"/>
    <dgm:cxn modelId="{7645AB50-1935-4DE3-9C43-EB8CA1838D62}" type="presParOf" srcId="{58E950E6-590E-468F-9065-4D7DF1555DD4}" destId="{532603E8-3654-410F-A01A-6DB31B54980C}" srcOrd="2" destOrd="0" presId="urn:microsoft.com/office/officeart/2005/8/layout/pyramid2"/>
    <dgm:cxn modelId="{F68E4098-6F6A-4D68-8524-49BA14544C52}" type="presParOf" srcId="{58E950E6-590E-468F-9065-4D7DF1555DD4}" destId="{CD58AAF1-A9F0-4D57-A4BB-E6614AC917A9}" srcOrd="3" destOrd="0" presId="urn:microsoft.com/office/officeart/2005/8/layout/pyramid2"/>
    <dgm:cxn modelId="{57ED35A0-3C7C-45ED-B84C-60E8B8EB575F}" type="presParOf" srcId="{58E950E6-590E-468F-9065-4D7DF1555DD4}" destId="{86DB93B4-4D10-4102-AE7A-80448753005F}" srcOrd="4" destOrd="0" presId="urn:microsoft.com/office/officeart/2005/8/layout/pyramid2"/>
    <dgm:cxn modelId="{093C3363-386E-4877-8989-13EA9D2D9279}" type="presParOf" srcId="{58E950E6-590E-468F-9065-4D7DF1555DD4}" destId="{AB90BDE7-BC46-40DA-824C-3FFF1B11EB04}" srcOrd="5" destOrd="0" presId="urn:microsoft.com/office/officeart/2005/8/layout/pyramid2"/>
    <dgm:cxn modelId="{A1593FFA-E548-49F7-8B55-B42C6A7E34A5}" type="presParOf" srcId="{58E950E6-590E-468F-9065-4D7DF1555DD4}" destId="{53C2858C-ECA4-4BB8-A754-1C43155CC0FC}" srcOrd="6" destOrd="0" presId="urn:microsoft.com/office/officeart/2005/8/layout/pyramid2"/>
    <dgm:cxn modelId="{079325C0-4A9C-412F-AFA1-EBAA03A79220}" type="presParOf" srcId="{58E950E6-590E-468F-9065-4D7DF1555DD4}" destId="{E323805D-929D-472F-96FD-1D8B47B78EC5}" srcOrd="7" destOrd="0" presId="urn:microsoft.com/office/officeart/2005/8/layout/pyramid2"/>
    <dgm:cxn modelId="{A7CA4B80-8A44-4605-9EB9-149E26438B64}" type="presParOf" srcId="{58E950E6-590E-468F-9065-4D7DF1555DD4}" destId="{7C4CC6EA-7BAA-440B-8040-D6D3D902C7E7}" srcOrd="8" destOrd="0" presId="urn:microsoft.com/office/officeart/2005/8/layout/pyramid2"/>
    <dgm:cxn modelId="{50771A0F-43F0-49C9-9F17-DEF1FE495A32}" type="presParOf" srcId="{58E950E6-590E-468F-9065-4D7DF1555DD4}" destId="{AFBFC0D5-5EA0-4CF1-AA85-3557205EA867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CC49D9-F84B-4EA0-AB3A-A62C43D84623}">
      <dsp:nvSpPr>
        <dsp:cNvPr id="0" name=""/>
        <dsp:cNvSpPr/>
      </dsp:nvSpPr>
      <dsp:spPr>
        <a:xfrm>
          <a:off x="948266" y="0"/>
          <a:ext cx="5418667" cy="5418667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9155A4-987B-4B3F-AE8A-A3C23AD62E28}">
      <dsp:nvSpPr>
        <dsp:cNvPr id="0" name=""/>
        <dsp:cNvSpPr/>
      </dsp:nvSpPr>
      <dsp:spPr>
        <a:xfrm>
          <a:off x="3729557" y="547933"/>
          <a:ext cx="3522133" cy="77046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 dirty="0"/>
            <a:t>GPO</a:t>
          </a:r>
        </a:p>
      </dsp:txBody>
      <dsp:txXfrm>
        <a:off x="3767168" y="585544"/>
        <a:ext cx="3446911" cy="695244"/>
      </dsp:txXfrm>
    </dsp:sp>
    <dsp:sp modelId="{532603E8-3654-410F-A01A-6DB31B54980C}">
      <dsp:nvSpPr>
        <dsp:cNvPr id="0" name=""/>
        <dsp:cNvSpPr/>
      </dsp:nvSpPr>
      <dsp:spPr>
        <a:xfrm>
          <a:off x="3742272" y="1509716"/>
          <a:ext cx="3522133" cy="77046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 dirty="0"/>
            <a:t>Loket triage welzijn/medisch</a:t>
          </a:r>
        </a:p>
      </dsp:txBody>
      <dsp:txXfrm>
        <a:off x="3779883" y="1547327"/>
        <a:ext cx="3446911" cy="695244"/>
      </dsp:txXfrm>
    </dsp:sp>
    <dsp:sp modelId="{86DB93B4-4D10-4102-AE7A-80448753005F}">
      <dsp:nvSpPr>
        <dsp:cNvPr id="0" name=""/>
        <dsp:cNvSpPr/>
      </dsp:nvSpPr>
      <dsp:spPr>
        <a:xfrm>
          <a:off x="3819195" y="2324101"/>
          <a:ext cx="3522133" cy="77046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 dirty="0"/>
            <a:t>Infopunt met </a:t>
          </a:r>
          <a:r>
            <a:rPr lang="nl-NL" sz="1900" kern="1200" dirty="0" err="1"/>
            <a:t>su</a:t>
          </a:r>
          <a:r>
            <a:rPr lang="nl-NL" sz="1900" kern="1200" dirty="0"/>
            <a:t> van diverse professionals</a:t>
          </a:r>
        </a:p>
      </dsp:txBody>
      <dsp:txXfrm>
        <a:off x="3856806" y="2361712"/>
        <a:ext cx="3446911" cy="695244"/>
      </dsp:txXfrm>
    </dsp:sp>
    <dsp:sp modelId="{53C2858C-ECA4-4BB8-A754-1C43155CC0FC}">
      <dsp:nvSpPr>
        <dsp:cNvPr id="0" name=""/>
        <dsp:cNvSpPr/>
      </dsp:nvSpPr>
      <dsp:spPr>
        <a:xfrm>
          <a:off x="3901296" y="3248560"/>
          <a:ext cx="3522133" cy="77046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 dirty="0"/>
            <a:t>Wijkscan door gemeente bij 75+</a:t>
          </a:r>
        </a:p>
      </dsp:txBody>
      <dsp:txXfrm>
        <a:off x="3938907" y="3286171"/>
        <a:ext cx="3446911" cy="695244"/>
      </dsp:txXfrm>
    </dsp:sp>
    <dsp:sp modelId="{7C4CC6EA-7BAA-440B-8040-D6D3D902C7E7}">
      <dsp:nvSpPr>
        <dsp:cNvPr id="0" name=""/>
        <dsp:cNvSpPr/>
      </dsp:nvSpPr>
      <dsp:spPr>
        <a:xfrm>
          <a:off x="3931058" y="4231690"/>
          <a:ext cx="3522133" cy="77046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 dirty="0"/>
            <a:t>Buurtbewoners vinden en helpen elkaar</a:t>
          </a:r>
        </a:p>
      </dsp:txBody>
      <dsp:txXfrm>
        <a:off x="3968669" y="4269301"/>
        <a:ext cx="3446911" cy="6952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8B900B-5AE4-4962-BB82-5E4F53A23162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60AF7C-D65E-476F-B2AF-01CC7F3A31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3898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939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081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661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83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230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577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686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308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620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566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556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246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29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620000" y="-78020"/>
            <a:ext cx="4917517" cy="7014040"/>
          </a:xfrm>
          <a:custGeom>
            <a:avLst/>
            <a:gdLst/>
            <a:ahLst/>
            <a:cxnLst/>
            <a:rect l="l" t="t" r="r" b="b"/>
            <a:pathLst>
              <a:path w="7376276" h="10521060">
                <a:moveTo>
                  <a:pt x="0" y="0"/>
                </a:moveTo>
                <a:lnTo>
                  <a:pt x="7376276" y="0"/>
                </a:lnTo>
                <a:lnTo>
                  <a:pt x="7376276" y="10521060"/>
                </a:lnTo>
                <a:lnTo>
                  <a:pt x="0" y="105210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910" t="-3520" b="-4144"/>
            </a:stretch>
          </a:blipFill>
        </p:spPr>
        <p:txBody>
          <a:bodyPr/>
          <a:lstStyle/>
          <a:p>
            <a:pPr defTabSz="609630"/>
            <a:endParaRPr lang="nl-NL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12" name="Group 12"/>
          <p:cNvGrpSpPr/>
          <p:nvPr/>
        </p:nvGrpSpPr>
        <p:grpSpPr>
          <a:xfrm>
            <a:off x="8654961" y="596059"/>
            <a:ext cx="1306327" cy="1306327"/>
            <a:chOff x="0" y="0"/>
            <a:chExt cx="812800" cy="81280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7941" y="0"/>
                  </a:moveTo>
                  <a:lnTo>
                    <a:pt x="684859" y="0"/>
                  </a:lnTo>
                  <a:cubicBezTo>
                    <a:pt x="718791" y="0"/>
                    <a:pt x="751333" y="13479"/>
                    <a:pt x="775327" y="37473"/>
                  </a:cubicBezTo>
                  <a:cubicBezTo>
                    <a:pt x="799321" y="61467"/>
                    <a:pt x="812800" y="94009"/>
                    <a:pt x="812800" y="127941"/>
                  </a:cubicBezTo>
                  <a:lnTo>
                    <a:pt x="812800" y="684859"/>
                  </a:lnTo>
                  <a:cubicBezTo>
                    <a:pt x="812800" y="718791"/>
                    <a:pt x="799321" y="751333"/>
                    <a:pt x="775327" y="775327"/>
                  </a:cubicBezTo>
                  <a:cubicBezTo>
                    <a:pt x="751333" y="799321"/>
                    <a:pt x="718791" y="812800"/>
                    <a:pt x="684859" y="812800"/>
                  </a:cubicBezTo>
                  <a:lnTo>
                    <a:pt x="127941" y="812800"/>
                  </a:lnTo>
                  <a:cubicBezTo>
                    <a:pt x="94009" y="812800"/>
                    <a:pt x="61467" y="799321"/>
                    <a:pt x="37473" y="775327"/>
                  </a:cubicBezTo>
                  <a:cubicBezTo>
                    <a:pt x="13479" y="751333"/>
                    <a:pt x="0" y="718791"/>
                    <a:pt x="0" y="684859"/>
                  </a:cubicBezTo>
                  <a:lnTo>
                    <a:pt x="0" y="127941"/>
                  </a:lnTo>
                  <a:cubicBezTo>
                    <a:pt x="0" y="94009"/>
                    <a:pt x="13479" y="61467"/>
                    <a:pt x="37473" y="37473"/>
                  </a:cubicBezTo>
                  <a:cubicBezTo>
                    <a:pt x="61467" y="13479"/>
                    <a:pt x="94009" y="0"/>
                    <a:pt x="127941" y="0"/>
                  </a:cubicBezTo>
                  <a:close/>
                </a:path>
              </a:pathLst>
            </a:custGeom>
            <a:solidFill>
              <a:srgbClr val="025296"/>
            </a:solidFill>
          </p:spPr>
          <p:txBody>
            <a:bodyPr/>
            <a:lstStyle/>
            <a:p>
              <a:pPr defTabSz="609630"/>
              <a:endParaRPr lang="nl-NL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0"/>
              <a:ext cx="812800" cy="812800"/>
            </a:xfrm>
            <a:prstGeom prst="rect">
              <a:avLst/>
            </a:prstGeom>
          </p:spPr>
          <p:txBody>
            <a:bodyPr lIns="21503" tIns="21503" rIns="21503" bIns="21503" rtlCol="0" anchor="ctr"/>
            <a:lstStyle/>
            <a:p>
              <a:pPr algn="ctr" defTabSz="609630">
                <a:lnSpc>
                  <a:spcPts val="1219"/>
                </a:lnSpc>
              </a:pPr>
              <a:endParaRPr lang="nl-NL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5" name="TextBox 15"/>
          <p:cNvSpPr txBox="1"/>
          <p:nvPr/>
        </p:nvSpPr>
        <p:spPr>
          <a:xfrm>
            <a:off x="660400" y="844550"/>
            <a:ext cx="9185349" cy="26059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/>
            <a:r>
              <a:rPr lang="nl-NL" sz="6134" dirty="0">
                <a:solidFill>
                  <a:srgbClr val="FFFFFF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  <a:sym typeface="Helvetica Bold"/>
              </a:rPr>
              <a:t>WSV Aalsmeer</a:t>
            </a:r>
          </a:p>
          <a:p>
            <a:pPr defTabSz="609630"/>
            <a:endParaRPr lang="nl-NL" sz="3600" dirty="0">
              <a:solidFill>
                <a:srgbClr val="FFFFFF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  <a:sym typeface="Helvetica Bold"/>
            </a:endParaRPr>
          </a:p>
          <a:p>
            <a:pPr algn="ctr" defTabSz="609630"/>
            <a:r>
              <a:rPr lang="nl-NL" sz="3600" dirty="0">
                <a:solidFill>
                  <a:srgbClr val="FFFFFF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  <a:sym typeface="Helvetica Bold"/>
              </a:rPr>
              <a:t>Netwerkbijeenkomst </a:t>
            </a:r>
          </a:p>
          <a:p>
            <a:pPr algn="ctr" defTabSz="609630"/>
            <a:r>
              <a:rPr lang="nl-NL" sz="3600" dirty="0">
                <a:solidFill>
                  <a:srgbClr val="FFFFFF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  <a:sym typeface="Helvetica Bold"/>
              </a:rPr>
              <a:t>19 mei 2026</a:t>
            </a:r>
            <a:endParaRPr lang="nl-NL" sz="3600" dirty="0">
              <a:solidFill>
                <a:srgbClr val="FFFFFF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2F612CC-CF0D-B39A-5346-170F69282DB3}"/>
              </a:ext>
            </a:extLst>
          </p:cNvPr>
          <p:cNvSpPr txBox="1"/>
          <p:nvPr/>
        </p:nvSpPr>
        <p:spPr>
          <a:xfrm>
            <a:off x="660400" y="5828784"/>
            <a:ext cx="6881628" cy="3077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/>
            <a:r>
              <a:rPr lang="nl-NL" sz="2000" dirty="0">
                <a:solidFill>
                  <a:srgbClr val="FFFFFF"/>
                </a:solidFill>
                <a:latin typeface="Helvetica Neue"/>
                <a:ea typeface="Helvetica Neue Light" panose="02000403000000020004" pitchFamily="2" charset="0"/>
                <a:cs typeface="Helvetica Bold"/>
                <a:sym typeface="Helvetica Bold"/>
              </a:rPr>
              <a:t>Amstelland Zorg | Programma Versterking Eerstelijnszorg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5C6DB9-02A5-BB5B-6667-246B43F2C1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5">
            <a:extLst>
              <a:ext uri="{FF2B5EF4-FFF2-40B4-BE49-F238E27FC236}">
                <a16:creationId xmlns:a16="http://schemas.microsoft.com/office/drawing/2014/main" id="{B9E3CD30-E3F2-D35E-1E02-B368330C1EEC}"/>
              </a:ext>
            </a:extLst>
          </p:cNvPr>
          <p:cNvSpPr txBox="1"/>
          <p:nvPr/>
        </p:nvSpPr>
        <p:spPr>
          <a:xfrm>
            <a:off x="6417733" y="490537"/>
            <a:ext cx="5291663" cy="16287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dirty="0">
                <a:latin typeface="+mj-lt"/>
                <a:ea typeface="+mj-ea"/>
                <a:cs typeface="+mj-cs"/>
                <a:sym typeface="Helvetica Bold"/>
              </a:rPr>
              <a:t>Tot nu toe </a:t>
            </a:r>
            <a:r>
              <a:rPr lang="en-US" sz="4000" b="1" dirty="0" err="1">
                <a:latin typeface="+mj-lt"/>
                <a:ea typeface="+mj-ea"/>
                <a:cs typeface="+mj-cs"/>
                <a:sym typeface="Helvetica Bold"/>
              </a:rPr>
              <a:t>opgehaald</a:t>
            </a:r>
            <a:endParaRPr lang="en-US" sz="4000" b="1" dirty="0">
              <a:latin typeface="+mj-lt"/>
              <a:ea typeface="+mj-ea"/>
              <a:cs typeface="+mj-cs"/>
              <a:sym typeface="Helvetica Bold"/>
            </a:endParaRPr>
          </a:p>
        </p:txBody>
      </p:sp>
      <p:pic>
        <p:nvPicPr>
          <p:cNvPr id="3" name="Afbeelding 2" descr="Afbeelding met Lettertype, Graphics, logo, ontwerp&#10;&#10;Automatisch gegenereerde beschrijving">
            <a:extLst>
              <a:ext uri="{FF2B5EF4-FFF2-40B4-BE49-F238E27FC236}">
                <a16:creationId xmlns:a16="http://schemas.microsoft.com/office/drawing/2014/main" id="{412038C1-13C0-1D6F-8FB1-8C6EB7D251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988"/>
          <a:stretch>
            <a:fillRect/>
          </a:stretch>
        </p:blipFill>
        <p:spPr>
          <a:xfrm>
            <a:off x="2" y="1587"/>
            <a:ext cx="6095999" cy="6856413"/>
          </a:xfrm>
          <a:custGeom>
            <a:avLst/>
            <a:gdLst/>
            <a:ahLst/>
            <a:cxnLst/>
            <a:rect l="l" t="t" r="r" b="b"/>
            <a:pathLst>
              <a:path w="6649908" h="6856413">
                <a:moveTo>
                  <a:pt x="0" y="0"/>
                </a:moveTo>
                <a:lnTo>
                  <a:pt x="6559859" y="0"/>
                </a:lnTo>
                <a:lnTo>
                  <a:pt x="6572145" y="79394"/>
                </a:lnTo>
                <a:cubicBezTo>
                  <a:pt x="6857782" y="2230562"/>
                  <a:pt x="6243159" y="4473353"/>
                  <a:pt x="6528796" y="6624522"/>
                </a:cubicBezTo>
                <a:lnTo>
                  <a:pt x="6564680" y="6856413"/>
                </a:lnTo>
                <a:lnTo>
                  <a:pt x="0" y="6856413"/>
                </a:lnTo>
                <a:close/>
              </a:path>
            </a:pathLst>
          </a:custGeom>
        </p:spPr>
      </p:pic>
      <p:sp>
        <p:nvSpPr>
          <p:cNvPr id="8" name="TextBox 15">
            <a:extLst>
              <a:ext uri="{FF2B5EF4-FFF2-40B4-BE49-F238E27FC236}">
                <a16:creationId xmlns:a16="http://schemas.microsoft.com/office/drawing/2014/main" id="{3F76CD81-CF02-BC17-1F54-D3B58E092311}"/>
              </a:ext>
            </a:extLst>
          </p:cNvPr>
          <p:cNvSpPr txBox="1"/>
          <p:nvPr/>
        </p:nvSpPr>
        <p:spPr>
          <a:xfrm>
            <a:off x="6417734" y="2614612"/>
            <a:ext cx="5291663" cy="3752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11" indent="-228600">
              <a:lnSpc>
                <a:spcPct val="90000"/>
              </a:lnSpc>
              <a:spcAft>
                <a:spcPts val="600"/>
              </a:spcAft>
              <a:buClr>
                <a:srgbClr val="025296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WSV’s (7 </a:t>
            </a:r>
            <a:r>
              <a:rPr lang="en-US" sz="2400" dirty="0" err="1"/>
              <a:t>oktober</a:t>
            </a:r>
            <a:r>
              <a:rPr lang="en-US" sz="2400" dirty="0"/>
              <a:t> 2025 </a:t>
            </a:r>
            <a:r>
              <a:rPr lang="en-US" sz="2400" dirty="0" err="1"/>
              <a:t>gezamenlijk</a:t>
            </a:r>
            <a:r>
              <a:rPr lang="en-US" sz="2400" dirty="0"/>
              <a:t> en </a:t>
            </a:r>
            <a:r>
              <a:rPr lang="en-US" sz="2400" dirty="0" err="1"/>
              <a:t>daarna</a:t>
            </a:r>
            <a:r>
              <a:rPr lang="en-US" sz="2400" dirty="0"/>
              <a:t> </a:t>
            </a:r>
            <a:r>
              <a:rPr lang="en-US" sz="2400" dirty="0" err="1"/>
              <a:t>afzonderllijk</a:t>
            </a:r>
            <a:r>
              <a:rPr lang="en-US" sz="2400" dirty="0"/>
              <a:t>)</a:t>
            </a:r>
          </a:p>
          <a:p>
            <a:pPr marL="228611" indent="-228600">
              <a:lnSpc>
                <a:spcPct val="90000"/>
              </a:lnSpc>
              <a:spcAft>
                <a:spcPts val="600"/>
              </a:spcAft>
              <a:buClr>
                <a:srgbClr val="025296"/>
              </a:buClr>
              <a:buFont typeface="Arial" panose="020B0604020202020204" pitchFamily="34" charset="0"/>
              <a:buChar char="•"/>
            </a:pPr>
            <a:r>
              <a:rPr lang="en-US" sz="2400" dirty="0" err="1"/>
              <a:t>Projectteam</a:t>
            </a:r>
            <a:endParaRPr lang="en-US" sz="2400" dirty="0"/>
          </a:p>
          <a:p>
            <a:pPr marL="228611" indent="-228600">
              <a:lnSpc>
                <a:spcPct val="90000"/>
              </a:lnSpc>
              <a:spcAft>
                <a:spcPts val="600"/>
              </a:spcAft>
              <a:buClr>
                <a:srgbClr val="025296"/>
              </a:buClr>
              <a:buFont typeface="Arial" panose="020B0604020202020204" pitchFamily="34" charset="0"/>
              <a:buChar char="•"/>
            </a:pPr>
            <a:r>
              <a:rPr lang="en-US" sz="2400" dirty="0" err="1"/>
              <a:t>Programmateam</a:t>
            </a:r>
            <a:endParaRPr lang="en-US" sz="2400" dirty="0"/>
          </a:p>
          <a:p>
            <a:pPr marL="228611" indent="-228600">
              <a:lnSpc>
                <a:spcPct val="90000"/>
              </a:lnSpc>
              <a:spcAft>
                <a:spcPts val="600"/>
              </a:spcAft>
              <a:buClr>
                <a:srgbClr val="025296"/>
              </a:buClr>
              <a:buFont typeface="Arial" panose="020B0604020202020204" pitchFamily="34" charset="0"/>
              <a:buChar char="•"/>
            </a:pPr>
            <a:r>
              <a:rPr lang="en-US" sz="2400" dirty="0" err="1"/>
              <a:t>Wijkraad</a:t>
            </a:r>
            <a:endParaRPr lang="en-US" sz="2400" dirty="0"/>
          </a:p>
          <a:p>
            <a:pPr marL="228611" indent="-228600">
              <a:lnSpc>
                <a:spcPct val="90000"/>
              </a:lnSpc>
              <a:spcAft>
                <a:spcPts val="600"/>
              </a:spcAft>
              <a:buClr>
                <a:srgbClr val="025296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Mono-</a:t>
            </a:r>
            <a:r>
              <a:rPr lang="en-US" sz="2400" dirty="0" err="1"/>
              <a:t>besturen</a:t>
            </a:r>
            <a:r>
              <a:rPr lang="en-US" sz="2400" dirty="0"/>
              <a:t> van de </a:t>
            </a:r>
            <a:r>
              <a:rPr lang="en-US" sz="2400" dirty="0" err="1"/>
              <a:t>achterban</a:t>
            </a:r>
            <a:r>
              <a:rPr lang="en-US" sz="2400" dirty="0"/>
              <a:t> AZ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43CDDDB3-2A5B-FB06-D09F-8E2F465C4420}"/>
              </a:ext>
            </a:extLst>
          </p:cNvPr>
          <p:cNvSpPr txBox="1"/>
          <p:nvPr/>
        </p:nvSpPr>
        <p:spPr>
          <a:xfrm>
            <a:off x="762000" y="990600"/>
            <a:ext cx="6096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09630"/>
            <a:endParaRPr lang="nl-NL" sz="12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2630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B014F8-4505-B8AF-A7EA-709AEBF7F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5">
            <a:extLst>
              <a:ext uri="{FF2B5EF4-FFF2-40B4-BE49-F238E27FC236}">
                <a16:creationId xmlns:a16="http://schemas.microsoft.com/office/drawing/2014/main" id="{C7F0EA77-443C-8D68-02C9-0470650092BB}"/>
              </a:ext>
            </a:extLst>
          </p:cNvPr>
          <p:cNvSpPr txBox="1"/>
          <p:nvPr/>
        </p:nvSpPr>
        <p:spPr>
          <a:xfrm>
            <a:off x="6417733" y="490537"/>
            <a:ext cx="5291663" cy="162877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Helvetica Bold"/>
              </a:rPr>
              <a:t>Wat we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Helvetica Bold"/>
              </a:rPr>
              <a:t>niet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Helvetica Bold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Helvetica Bold"/>
              </a:rPr>
              <a:t>willen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Helvetica Bold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Helvetica Bold"/>
              </a:rPr>
              <a:t>loslaten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Helvetica Bold"/>
              </a:rPr>
              <a:t> (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Helvetica Bold"/>
              </a:rPr>
              <a:t>als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Helvetica Bold"/>
              </a:rPr>
              <a:t> het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Helvetica Bold"/>
              </a:rPr>
              <a:t>gaat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Helvetica Bold"/>
              </a:rPr>
              <a:t> om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Helvetica Bold"/>
              </a:rPr>
              <a:t>Hechte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Helvetica Bold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Helvetica Bold"/>
              </a:rPr>
              <a:t>wijkverbanden</a:t>
            </a: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Helvetica Bold"/>
              </a:rPr>
              <a:t>)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  <a:sym typeface="Helvetica Bold"/>
            </a:endParaRPr>
          </a:p>
        </p:txBody>
      </p:sp>
      <p:pic>
        <p:nvPicPr>
          <p:cNvPr id="3" name="Afbeelding 2" descr="Afbeelding met Lettertype, Graphics, logo, ontwerp&#10;&#10;Automatisch gegenereerde beschrijving">
            <a:extLst>
              <a:ext uri="{FF2B5EF4-FFF2-40B4-BE49-F238E27FC236}">
                <a16:creationId xmlns:a16="http://schemas.microsoft.com/office/drawing/2014/main" id="{597E6FF0-778C-4E92-A093-6DF241DF4E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988"/>
          <a:stretch>
            <a:fillRect/>
          </a:stretch>
        </p:blipFill>
        <p:spPr>
          <a:xfrm>
            <a:off x="2" y="1587"/>
            <a:ext cx="6095999" cy="6856413"/>
          </a:xfrm>
          <a:custGeom>
            <a:avLst/>
            <a:gdLst/>
            <a:ahLst/>
            <a:cxnLst/>
            <a:rect l="l" t="t" r="r" b="b"/>
            <a:pathLst>
              <a:path w="6649908" h="6856413">
                <a:moveTo>
                  <a:pt x="0" y="0"/>
                </a:moveTo>
                <a:lnTo>
                  <a:pt x="6559859" y="0"/>
                </a:lnTo>
                <a:lnTo>
                  <a:pt x="6572145" y="79394"/>
                </a:lnTo>
                <a:cubicBezTo>
                  <a:pt x="6857782" y="2230562"/>
                  <a:pt x="6243159" y="4473353"/>
                  <a:pt x="6528796" y="6624522"/>
                </a:cubicBezTo>
                <a:lnTo>
                  <a:pt x="6564680" y="6856413"/>
                </a:lnTo>
                <a:lnTo>
                  <a:pt x="0" y="6856413"/>
                </a:lnTo>
                <a:close/>
              </a:path>
            </a:pathLst>
          </a:custGeom>
        </p:spPr>
      </p:pic>
      <p:sp>
        <p:nvSpPr>
          <p:cNvPr id="8" name="TextBox 15">
            <a:extLst>
              <a:ext uri="{FF2B5EF4-FFF2-40B4-BE49-F238E27FC236}">
                <a16:creationId xmlns:a16="http://schemas.microsoft.com/office/drawing/2014/main" id="{6EC33CA7-310A-88AF-0E34-61412C7E0005}"/>
              </a:ext>
            </a:extLst>
          </p:cNvPr>
          <p:cNvSpPr txBox="1"/>
          <p:nvPr/>
        </p:nvSpPr>
        <p:spPr>
          <a:xfrm>
            <a:off x="6417734" y="2614612"/>
            <a:ext cx="5291663" cy="3752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11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2529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Korte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lijnen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en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elkaar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kennen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28611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2529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 err="1">
                <a:solidFill>
                  <a:prstClr val="black"/>
                </a:solidFill>
                <a:latin typeface="Calibri"/>
              </a:rPr>
              <a:t>Bestaande</a:t>
            </a:r>
            <a:r>
              <a:rPr lang="en-US" sz="24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alibri"/>
              </a:rPr>
              <a:t>multidisciplinaire</a:t>
            </a:r>
            <a:r>
              <a:rPr lang="en-US" sz="24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alibri"/>
              </a:rPr>
              <a:t>samenwerking</a:t>
            </a:r>
            <a:endParaRPr lang="en-US" sz="2400" dirty="0">
              <a:solidFill>
                <a:prstClr val="black"/>
              </a:solidFill>
              <a:latin typeface="Calibri"/>
            </a:endParaRPr>
          </a:p>
          <a:p>
            <a:pPr marL="228611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2529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Wijk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herkenbaar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schaalniveau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28611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2529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 err="1">
                <a:solidFill>
                  <a:prstClr val="black"/>
                </a:solidFill>
                <a:latin typeface="Calibri"/>
              </a:rPr>
              <a:t>Continuiteit</a:t>
            </a:r>
            <a:r>
              <a:rPr lang="en-US" sz="2400" dirty="0">
                <a:solidFill>
                  <a:prstClr val="black"/>
                </a:solidFill>
                <a:latin typeface="Calibri"/>
              </a:rPr>
              <a:t> van </a:t>
            </a:r>
            <a:r>
              <a:rPr lang="en-US" sz="2400" dirty="0" err="1">
                <a:solidFill>
                  <a:prstClr val="black"/>
                </a:solidFill>
                <a:latin typeface="Calibri"/>
              </a:rPr>
              <a:t>zorg</a:t>
            </a:r>
            <a:endParaRPr lang="en-US" sz="2400" dirty="0">
              <a:solidFill>
                <a:prstClr val="black"/>
              </a:solidFill>
              <a:latin typeface="Calibri"/>
            </a:endParaRPr>
          </a:p>
          <a:p>
            <a:pPr marL="228611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2529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 err="1">
                <a:solidFill>
                  <a:prstClr val="black"/>
                </a:solidFill>
                <a:latin typeface="Calibri"/>
              </a:rPr>
              <a:t>Autonomie</a:t>
            </a:r>
            <a:r>
              <a:rPr lang="en-US" sz="2400" dirty="0">
                <a:solidFill>
                  <a:prstClr val="black"/>
                </a:solidFill>
                <a:latin typeface="Calibri"/>
              </a:rPr>
              <a:t> van de </a:t>
            </a:r>
            <a:r>
              <a:rPr lang="en-US" sz="2400" dirty="0" err="1">
                <a:solidFill>
                  <a:prstClr val="black"/>
                </a:solidFill>
                <a:latin typeface="Calibri"/>
              </a:rPr>
              <a:t>huisarts</a:t>
            </a:r>
            <a:endParaRPr lang="en-US" sz="2400" dirty="0">
              <a:solidFill>
                <a:prstClr val="black"/>
              </a:solidFill>
              <a:latin typeface="Calibri"/>
            </a:endParaRPr>
          </a:p>
          <a:p>
            <a:pPr marL="228611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2529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D1092550-5B5C-F6E9-6FB1-10FECB46231C}"/>
              </a:ext>
            </a:extLst>
          </p:cNvPr>
          <p:cNvSpPr txBox="1"/>
          <p:nvPr/>
        </p:nvSpPr>
        <p:spPr>
          <a:xfrm>
            <a:off x="762000" y="990600"/>
            <a:ext cx="6096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3526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FE9115-F648-2B60-6DB0-F59DCBB269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5">
            <a:extLst>
              <a:ext uri="{FF2B5EF4-FFF2-40B4-BE49-F238E27FC236}">
                <a16:creationId xmlns:a16="http://schemas.microsoft.com/office/drawing/2014/main" id="{14E77375-C916-BE4C-28C1-4AF989D3E93C}"/>
              </a:ext>
            </a:extLst>
          </p:cNvPr>
          <p:cNvSpPr txBox="1"/>
          <p:nvPr/>
        </p:nvSpPr>
        <p:spPr>
          <a:xfrm>
            <a:off x="6417733" y="490537"/>
            <a:ext cx="5291663" cy="16287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Helvetica Bold"/>
              </a:rPr>
              <a:t>Wat we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Helvetica Bold"/>
              </a:rPr>
              <a:t>willen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Helvetica Bold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Helvetica Bold"/>
              </a:rPr>
              <a:t>dat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Helvetica Bold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Helvetica Bold"/>
              </a:rPr>
              <a:t>anders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Helvetica Bold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Helvetica Bold"/>
              </a:rPr>
              <a:t>moet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  <a:sym typeface="Helvetica Bold"/>
            </a:endParaRPr>
          </a:p>
        </p:txBody>
      </p:sp>
      <p:pic>
        <p:nvPicPr>
          <p:cNvPr id="3" name="Afbeelding 2" descr="Afbeelding met Lettertype, Graphics, logo, ontwerp&#10;&#10;Automatisch gegenereerde beschrijving">
            <a:extLst>
              <a:ext uri="{FF2B5EF4-FFF2-40B4-BE49-F238E27FC236}">
                <a16:creationId xmlns:a16="http://schemas.microsoft.com/office/drawing/2014/main" id="{B913848A-B35E-5911-BBFD-A2C5924FDE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988"/>
          <a:stretch>
            <a:fillRect/>
          </a:stretch>
        </p:blipFill>
        <p:spPr>
          <a:xfrm>
            <a:off x="2" y="1587"/>
            <a:ext cx="6095999" cy="6856413"/>
          </a:xfrm>
          <a:custGeom>
            <a:avLst/>
            <a:gdLst/>
            <a:ahLst/>
            <a:cxnLst/>
            <a:rect l="l" t="t" r="r" b="b"/>
            <a:pathLst>
              <a:path w="6649908" h="6856413">
                <a:moveTo>
                  <a:pt x="0" y="0"/>
                </a:moveTo>
                <a:lnTo>
                  <a:pt x="6559859" y="0"/>
                </a:lnTo>
                <a:lnTo>
                  <a:pt x="6572145" y="79394"/>
                </a:lnTo>
                <a:cubicBezTo>
                  <a:pt x="6857782" y="2230562"/>
                  <a:pt x="6243159" y="4473353"/>
                  <a:pt x="6528796" y="6624522"/>
                </a:cubicBezTo>
                <a:lnTo>
                  <a:pt x="6564680" y="6856413"/>
                </a:lnTo>
                <a:lnTo>
                  <a:pt x="0" y="6856413"/>
                </a:lnTo>
                <a:close/>
              </a:path>
            </a:pathLst>
          </a:custGeom>
        </p:spPr>
      </p:pic>
      <p:sp>
        <p:nvSpPr>
          <p:cNvPr id="8" name="TextBox 15">
            <a:extLst>
              <a:ext uri="{FF2B5EF4-FFF2-40B4-BE49-F238E27FC236}">
                <a16:creationId xmlns:a16="http://schemas.microsoft.com/office/drawing/2014/main" id="{2A3BC433-79BF-409E-1727-A02D0E3945B6}"/>
              </a:ext>
            </a:extLst>
          </p:cNvPr>
          <p:cNvSpPr txBox="1"/>
          <p:nvPr/>
        </p:nvSpPr>
        <p:spPr>
          <a:xfrm>
            <a:off x="6417734" y="2614612"/>
            <a:ext cx="5291663" cy="3752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11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2529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Triage,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toegang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en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aanmeldpunten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28611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2529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/>
              </a:rPr>
              <a:t>Rollen, </a:t>
            </a:r>
            <a:r>
              <a:rPr lang="en-US" sz="2400" dirty="0" err="1">
                <a:solidFill>
                  <a:prstClr val="black"/>
                </a:solidFill>
                <a:latin typeface="Calibri"/>
              </a:rPr>
              <a:t>verantwoordelijkheden</a:t>
            </a:r>
            <a:r>
              <a:rPr lang="en-US" sz="2400" dirty="0">
                <a:solidFill>
                  <a:prstClr val="black"/>
                </a:solidFill>
                <a:latin typeface="Calibri"/>
              </a:rPr>
              <a:t> en </a:t>
            </a:r>
            <a:r>
              <a:rPr lang="en-US" sz="2400" dirty="0" err="1">
                <a:solidFill>
                  <a:prstClr val="black"/>
                </a:solidFill>
                <a:latin typeface="Calibri"/>
              </a:rPr>
              <a:t>probleemeigenaarschap</a:t>
            </a:r>
            <a:endParaRPr lang="en-US" sz="2400" dirty="0">
              <a:solidFill>
                <a:prstClr val="black"/>
              </a:solidFill>
              <a:latin typeface="Calibri"/>
            </a:endParaRPr>
          </a:p>
          <a:p>
            <a:pPr marL="228611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2529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Signaleren</a:t>
            </a:r>
            <a:r>
              <a:rPr lang="en-US" sz="2400" dirty="0">
                <a:solidFill>
                  <a:prstClr val="black"/>
                </a:solidFill>
                <a:latin typeface="Calibri"/>
              </a:rPr>
              <a:t> = </a:t>
            </a:r>
            <a:r>
              <a:rPr lang="en-US" sz="2400" dirty="0" err="1">
                <a:solidFill>
                  <a:prstClr val="black"/>
                </a:solidFill>
                <a:latin typeface="Calibri"/>
              </a:rPr>
              <a:t>zorgdragen</a:t>
            </a:r>
            <a:r>
              <a:rPr lang="en-US" sz="24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alibri"/>
              </a:rPr>
              <a:t>moet</a:t>
            </a:r>
            <a:r>
              <a:rPr lang="en-US" sz="24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alibri"/>
              </a:rPr>
              <a:t>doorbroken</a:t>
            </a:r>
            <a:r>
              <a:rPr lang="en-US" sz="24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alibri"/>
              </a:rPr>
              <a:t>worden</a:t>
            </a:r>
            <a:endParaRPr lang="en-US" sz="2400" dirty="0">
              <a:solidFill>
                <a:prstClr val="black"/>
              </a:solidFill>
              <a:latin typeface="Calibri"/>
            </a:endParaRPr>
          </a:p>
          <a:p>
            <a:pPr marL="228611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2529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Borging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van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afspraken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en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persoonsafhankelijkheid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28611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2529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/>
              </a:rPr>
              <a:t>Burger </a:t>
            </a:r>
            <a:r>
              <a:rPr lang="en-US" sz="2400" dirty="0" err="1">
                <a:solidFill>
                  <a:prstClr val="black"/>
                </a:solidFill>
                <a:latin typeface="Calibri"/>
              </a:rPr>
              <a:t>meer</a:t>
            </a:r>
            <a:r>
              <a:rPr lang="en-US" sz="2400" dirty="0">
                <a:solidFill>
                  <a:prstClr val="black"/>
                </a:solidFill>
                <a:latin typeface="Calibri"/>
              </a:rPr>
              <a:t> in </a:t>
            </a:r>
            <a:r>
              <a:rPr lang="en-US" sz="2400" dirty="0" err="1">
                <a:solidFill>
                  <a:prstClr val="black"/>
                </a:solidFill>
                <a:latin typeface="Calibri"/>
              </a:rPr>
              <a:t>positie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97EE8468-2DA7-5C89-73E7-B9191FD30A8F}"/>
              </a:ext>
            </a:extLst>
          </p:cNvPr>
          <p:cNvSpPr txBox="1"/>
          <p:nvPr/>
        </p:nvSpPr>
        <p:spPr>
          <a:xfrm>
            <a:off x="762000" y="990600"/>
            <a:ext cx="6096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6595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52AC12-EB89-3218-44DF-89E518B5B5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5">
            <a:extLst>
              <a:ext uri="{FF2B5EF4-FFF2-40B4-BE49-F238E27FC236}">
                <a16:creationId xmlns:a16="http://schemas.microsoft.com/office/drawing/2014/main" id="{251D4410-B7DE-6F91-3BBC-2CB65D7C7B59}"/>
              </a:ext>
            </a:extLst>
          </p:cNvPr>
          <p:cNvSpPr txBox="1"/>
          <p:nvPr/>
        </p:nvSpPr>
        <p:spPr>
          <a:xfrm>
            <a:off x="6417733" y="490537"/>
            <a:ext cx="5628493" cy="1628775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Helvetica Bold"/>
              </a:rPr>
              <a:t>HWV en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Helvetica Bold"/>
              </a:rPr>
              <a:t>Resv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Helvetica Bold"/>
              </a:rPr>
              <a:t> =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Helvetica Bold"/>
              </a:rPr>
              <a:t>Verbetering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Helvetica Bold"/>
              </a:rPr>
              <a:t> van de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Helvetica Bold"/>
              </a:rPr>
              <a:t>werkstromen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  <a:sym typeface="Helvetica Bold"/>
            </a:endParaRPr>
          </a:p>
        </p:txBody>
      </p:sp>
      <p:pic>
        <p:nvPicPr>
          <p:cNvPr id="3" name="Afbeelding 2" descr="Afbeelding met Lettertype, Graphics, logo, ontwerp&#10;&#10;Automatisch gegenereerde beschrijving">
            <a:extLst>
              <a:ext uri="{FF2B5EF4-FFF2-40B4-BE49-F238E27FC236}">
                <a16:creationId xmlns:a16="http://schemas.microsoft.com/office/drawing/2014/main" id="{CB551793-513D-BB9D-176E-A20059A9A6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988"/>
          <a:stretch>
            <a:fillRect/>
          </a:stretch>
        </p:blipFill>
        <p:spPr>
          <a:xfrm>
            <a:off x="2" y="1587"/>
            <a:ext cx="6095999" cy="6856413"/>
          </a:xfrm>
          <a:custGeom>
            <a:avLst/>
            <a:gdLst/>
            <a:ahLst/>
            <a:cxnLst/>
            <a:rect l="l" t="t" r="r" b="b"/>
            <a:pathLst>
              <a:path w="6649908" h="6856413">
                <a:moveTo>
                  <a:pt x="0" y="0"/>
                </a:moveTo>
                <a:lnTo>
                  <a:pt x="6559859" y="0"/>
                </a:lnTo>
                <a:lnTo>
                  <a:pt x="6572145" y="79394"/>
                </a:lnTo>
                <a:cubicBezTo>
                  <a:pt x="6857782" y="2230562"/>
                  <a:pt x="6243159" y="4473353"/>
                  <a:pt x="6528796" y="6624522"/>
                </a:cubicBezTo>
                <a:lnTo>
                  <a:pt x="6564680" y="6856413"/>
                </a:lnTo>
                <a:lnTo>
                  <a:pt x="0" y="6856413"/>
                </a:lnTo>
                <a:close/>
              </a:path>
            </a:pathLst>
          </a:custGeom>
        </p:spPr>
      </p:pic>
      <p:sp>
        <p:nvSpPr>
          <p:cNvPr id="8" name="TextBox 15">
            <a:extLst>
              <a:ext uri="{FF2B5EF4-FFF2-40B4-BE49-F238E27FC236}">
                <a16:creationId xmlns:a16="http://schemas.microsoft.com/office/drawing/2014/main" id="{CFB532C1-8C68-E921-D1AC-674DA7D80834}"/>
              </a:ext>
            </a:extLst>
          </p:cNvPr>
          <p:cNvSpPr txBox="1"/>
          <p:nvPr/>
        </p:nvSpPr>
        <p:spPr>
          <a:xfrm>
            <a:off x="6417734" y="2614612"/>
            <a:ext cx="5291663" cy="3752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1" marR="0" lvl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25296"/>
              </a:buClr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1. Screening en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preventie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11" marR="0" lvl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25296"/>
              </a:buClr>
              <a:buSzTx/>
              <a:tabLst/>
              <a:defRPr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2. </a:t>
            </a:r>
            <a:r>
              <a:rPr lang="en-US" sz="2800" dirty="0" err="1">
                <a:solidFill>
                  <a:prstClr val="black"/>
                </a:solidFill>
                <a:latin typeface="Calibri"/>
              </a:rPr>
              <a:t>Lerend</a:t>
            </a:r>
            <a:r>
              <a:rPr lang="en-US" sz="2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Calibri"/>
              </a:rPr>
              <a:t>netwerk</a:t>
            </a:r>
            <a:endParaRPr lang="en-US" sz="2800" dirty="0">
              <a:solidFill>
                <a:prstClr val="black"/>
              </a:solidFill>
              <a:latin typeface="Calibri"/>
            </a:endParaRPr>
          </a:p>
          <a:p>
            <a:pPr marL="11" marR="0" lvl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25296"/>
              </a:buClr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3.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Complexe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patientbespreking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B2F9B60D-2C4D-BF0D-425A-9395A632049A}"/>
              </a:ext>
            </a:extLst>
          </p:cNvPr>
          <p:cNvSpPr txBox="1"/>
          <p:nvPr/>
        </p:nvSpPr>
        <p:spPr>
          <a:xfrm>
            <a:off x="762000" y="990600"/>
            <a:ext cx="6096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3150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930E4-9E8F-9B11-5547-EFE3310E41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Afbeelding 13">
            <a:extLst>
              <a:ext uri="{FF2B5EF4-FFF2-40B4-BE49-F238E27FC236}">
                <a16:creationId xmlns:a16="http://schemas.microsoft.com/office/drawing/2014/main" id="{988933C9-B06C-F4BD-4BD2-0A56363136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6133" y="1451174"/>
            <a:ext cx="3548180" cy="573074"/>
          </a:xfrm>
          <a:prstGeom prst="rect">
            <a:avLst/>
          </a:prstGeom>
        </p:spPr>
      </p:pic>
      <p:sp>
        <p:nvSpPr>
          <p:cNvPr id="5" name="TextBox 15">
            <a:extLst>
              <a:ext uri="{FF2B5EF4-FFF2-40B4-BE49-F238E27FC236}">
                <a16:creationId xmlns:a16="http://schemas.microsoft.com/office/drawing/2014/main" id="{86A9A5CD-5EC0-B81C-90B8-EABE7954687F}"/>
              </a:ext>
            </a:extLst>
          </p:cNvPr>
          <p:cNvSpPr txBox="1"/>
          <p:nvPr/>
        </p:nvSpPr>
        <p:spPr>
          <a:xfrm>
            <a:off x="6417733" y="490537"/>
            <a:ext cx="5291663" cy="16287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  <a:sym typeface="Helvetica Bold"/>
            </a:endParaRPr>
          </a:p>
        </p:txBody>
      </p:sp>
      <p:sp>
        <p:nvSpPr>
          <p:cNvPr id="8" name="TextBox 15">
            <a:extLst>
              <a:ext uri="{FF2B5EF4-FFF2-40B4-BE49-F238E27FC236}">
                <a16:creationId xmlns:a16="http://schemas.microsoft.com/office/drawing/2014/main" id="{4A438F6F-4D11-2CA9-84AD-F932FF6CE3C7}"/>
              </a:ext>
            </a:extLst>
          </p:cNvPr>
          <p:cNvSpPr txBox="1"/>
          <p:nvPr/>
        </p:nvSpPr>
        <p:spPr>
          <a:xfrm>
            <a:off x="6417734" y="2614612"/>
            <a:ext cx="5291663" cy="3752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11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2529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C60A6BE0-EA1A-2F26-273E-0963B334ABB1}"/>
              </a:ext>
            </a:extLst>
          </p:cNvPr>
          <p:cNvSpPr txBox="1"/>
          <p:nvPr/>
        </p:nvSpPr>
        <p:spPr>
          <a:xfrm>
            <a:off x="762000" y="990600"/>
            <a:ext cx="6096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5FCF8951-7162-78C7-A5BE-2C2A6BE3BE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7718291"/>
              </p:ext>
            </p:extLst>
          </p:nvPr>
        </p:nvGraphicFramePr>
        <p:xfrm>
          <a:off x="1102948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jdelijke aanduiding voor inhoud 2">
            <a:extLst>
              <a:ext uri="{FF2B5EF4-FFF2-40B4-BE49-F238E27FC236}">
                <a16:creationId xmlns:a16="http://schemas.microsoft.com/office/drawing/2014/main" id="{D7B849E2-5431-03CC-A2F0-8D9C70DD71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0322" y="4646455"/>
            <a:ext cx="3103057" cy="524681"/>
          </a:xfrm>
        </p:spPr>
        <p:txBody>
          <a:bodyPr/>
          <a:lstStyle/>
          <a:p>
            <a:pPr marL="0" indent="0">
              <a:buNone/>
            </a:pPr>
            <a:r>
              <a:rPr lang="nl-NL" b="1" dirty="0">
                <a:solidFill>
                  <a:srgbClr val="FF0000"/>
                </a:solidFill>
              </a:rPr>
              <a:t>Screening en preventie</a:t>
            </a:r>
          </a:p>
        </p:txBody>
      </p:sp>
      <p:pic>
        <p:nvPicPr>
          <p:cNvPr id="16" name="Afbeelding 15">
            <a:extLst>
              <a:ext uri="{FF2B5EF4-FFF2-40B4-BE49-F238E27FC236}">
                <a16:creationId xmlns:a16="http://schemas.microsoft.com/office/drawing/2014/main" id="{97BF92CC-7BD6-CA86-6DCE-1193AD460C3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49957" y="2709676"/>
            <a:ext cx="2097206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129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jabloonAZ" id="{6CCB9CF6-C704-C340-8FFA-D2407B5E565F}" vid="{C32A6797-3C0F-3A40-BF83-8F4EAFF65631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26c2401-ff5e-4083-8c19-d4693e0c4bdc" xsi:nil="true"/>
    <lcf76f155ced4ddcb4097134ff3c332f xmlns="591bed35-3d70-4a70-9cfb-3ef89b6a9c75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0DE5406FA228C4989F8C84C63173892" ma:contentTypeVersion="19" ma:contentTypeDescription="Een nieuw document maken." ma:contentTypeScope="" ma:versionID="e76fc46c1b5de418d19e96cf9896f8f7">
  <xsd:schema xmlns:xsd="http://www.w3.org/2001/XMLSchema" xmlns:xs="http://www.w3.org/2001/XMLSchema" xmlns:p="http://schemas.microsoft.com/office/2006/metadata/properties" xmlns:ns2="591bed35-3d70-4a70-9cfb-3ef89b6a9c75" xmlns:ns3="426c2401-ff5e-4083-8c19-d4693e0c4bdc" targetNamespace="http://schemas.microsoft.com/office/2006/metadata/properties" ma:root="true" ma:fieldsID="49c201f762ee70c466ef7bcf81489479" ns2:_="" ns3:_="">
    <xsd:import namespace="591bed35-3d70-4a70-9cfb-3ef89b6a9c75"/>
    <xsd:import namespace="426c2401-ff5e-4083-8c19-d4693e0c4b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1bed35-3d70-4a70-9cfb-3ef89b6a9c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description="" ma:internalName="MediaServiceAutoTags" ma:readOnly="true">
      <xsd:simpleType>
        <xsd:restriction base="dms:Text"/>
      </xsd:simpleType>
    </xsd:element>
    <xsd:element name="MediaServiceOCR" ma:index="11" nillable="true" ma:displayName="Extracted Text" ma:description="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description="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description="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description="" ma:hidden="true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description="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description="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Afbeeldingtags" ma:readOnly="false" ma:fieldId="{5cf76f15-5ced-4ddc-b409-7134ff3c332f}" ma:taxonomyMulti="true" ma:sspId="fad3961b-3f86-4b82-b274-70fe6b12c4c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c2401-ff5e-4083-8c19-d4693e0c4bd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c4606883-8af7-4cbe-bafe-c543b17fe4fa}" ma:internalName="TaxCatchAll" ma:showField="CatchAllData" ma:web="426c2401-ff5e-4083-8c19-d4693e0c4b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131244-CB77-4AF6-96EE-CA25D3C4D336}">
  <ds:schemaRefs>
    <ds:schemaRef ds:uri="http://schemas.microsoft.com/office/2006/metadata/properties"/>
    <ds:schemaRef ds:uri="http://schemas.microsoft.com/office/infopath/2007/PartnerControls"/>
    <ds:schemaRef ds:uri="426c2401-ff5e-4083-8c19-d4693e0c4bdc"/>
    <ds:schemaRef ds:uri="591bed35-3d70-4a70-9cfb-3ef89b6a9c75"/>
  </ds:schemaRefs>
</ds:datastoreItem>
</file>

<file path=customXml/itemProps2.xml><?xml version="1.0" encoding="utf-8"?>
<ds:datastoreItem xmlns:ds="http://schemas.openxmlformats.org/officeDocument/2006/customXml" ds:itemID="{1BD6E415-6495-49C2-BD94-538F960256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1bed35-3d70-4a70-9cfb-3ef89b6a9c75"/>
    <ds:schemaRef ds:uri="426c2401-ff5e-4083-8c19-d4693e0c4b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247DD47-EF71-48CB-9035-60AF8522D58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</Words>
  <Application>Microsoft Office PowerPoint</Application>
  <PresentationFormat>Breedbeeld</PresentationFormat>
  <Paragraphs>33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1" baseType="lpstr">
      <vt:lpstr>Aptos</vt:lpstr>
      <vt:lpstr>Arial</vt:lpstr>
      <vt:lpstr>Calibri</vt:lpstr>
      <vt:lpstr>Helvetica Neue</vt:lpstr>
      <vt:lpstr>Office Theme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Myra de Jong</dc:creator>
  <cp:lastModifiedBy>Myra de Jong</cp:lastModifiedBy>
  <cp:revision>2</cp:revision>
  <dcterms:created xsi:type="dcterms:W3CDTF">2026-05-04T11:09:01Z</dcterms:created>
  <dcterms:modified xsi:type="dcterms:W3CDTF">2026-05-18T12:36:30Z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0x01010000DE5406FA228C4989F8C84C63173892</vt:lpwstr>
  </property>
  <property fmtid="{D5CDD505-2E9C-101B-9397-08002B2CF9AE}" pid="3" name="MediaServiceImageTags">
    <vt:lpwstr/>
  </property>
</Properties>
</file>