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Gill Sans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Gill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Gill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d7ad2ee8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" name="Google Shape;58;g2cd7ad2ee8d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cd5252c1f4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cd5252c1f4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1673352" y="723519"/>
            <a:ext cx="5797500" cy="891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1673352" y="1978533"/>
            <a:ext cx="5797500" cy="23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5866072" y="4679112"/>
            <a:ext cx="2065200" cy="2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1200150" y="4677156"/>
            <a:ext cx="4425900" cy="2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/>
          <p:nvPr>
            <p:ph idx="12" type="sldNum"/>
          </p:nvPr>
        </p:nvSpPr>
        <p:spPr>
          <a:xfrm>
            <a:off x="8069192" y="4663440"/>
            <a:ext cx="274200" cy="274200"/>
          </a:xfrm>
          <a:prstGeom prst="ellipse">
            <a:avLst/>
          </a:prstGeom>
          <a:solidFill>
            <a:srgbClr val="1D1D1D">
              <a:alpha val="69410"/>
            </a:srgbClr>
          </a:solidFill>
          <a:ln>
            <a:noFill/>
          </a:ln>
        </p:spPr>
        <p:txBody>
          <a:bodyPr anchorCtr="0" anchor="ctr" bIns="34275" lIns="13700" spcFirstLastPara="1" rIns="13700" wrap="square" tIns="34275">
            <a:norm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g"/><Relationship Id="rId5" Type="http://schemas.openxmlformats.org/officeDocument/2006/relationships/image" Target="../media/image8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hoofdpijn-netwerk.nl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24642" y="38702"/>
            <a:ext cx="3930900" cy="891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75000"/>
              <a:buFont typeface="Gill Sans"/>
              <a:buNone/>
            </a:pPr>
            <a:r>
              <a:rPr lang="nl"/>
              <a:t> </a:t>
            </a:r>
            <a:r>
              <a:rPr lang="nl">
                <a:latin typeface="Gill Sans"/>
                <a:ea typeface="Gill Sans"/>
                <a:cs typeface="Gill Sans"/>
                <a:sym typeface="Gill Sans"/>
              </a:rPr>
              <a:t>OPZET EERSTELIJNS HOOFDPIJNNETWERK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8714" r="10373" t="0"/>
          <a:stretch/>
        </p:blipFill>
        <p:spPr>
          <a:xfrm>
            <a:off x="3328765" y="1368861"/>
            <a:ext cx="2486469" cy="108336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/>
          <p:nvPr/>
        </p:nvSpPr>
        <p:spPr>
          <a:xfrm flipH="1" rot="-1390136">
            <a:off x="-49805" y="1082334"/>
            <a:ext cx="3272643" cy="1139175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accent1"/>
          </a:solidFill>
          <a:ln cap="flat" cmpd="sng" w="12700">
            <a:solidFill>
              <a:srgbClr val="67440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nl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De visie </a:t>
            </a:r>
            <a:r>
              <a:rPr b="0" i="0" lang="nl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van het ELHN is gerichte, optimale zorg te verlenen aan patiënten met hoofdpijn door samenwerking van huisartsen, fysiotherapeuten en neurologen in de regio’s Leiden, Haarlemmermeer en Amstelland</a:t>
            </a:r>
            <a:endParaRPr b="0" i="0" sz="9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3" name="Google Shape;63;p14"/>
          <p:cNvSpPr/>
          <p:nvPr/>
        </p:nvSpPr>
        <p:spPr>
          <a:xfrm rot="1376817">
            <a:off x="6109854" y="895691"/>
            <a:ext cx="2950917" cy="1512625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accent1"/>
          </a:solidFill>
          <a:ln cap="flat" cmpd="sng" w="12700">
            <a:solidFill>
              <a:srgbClr val="67440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nl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De missie </a:t>
            </a:r>
            <a:r>
              <a:rPr b="0" i="0" lang="nl" sz="9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van het ELHN is om kennis over de diagnostiek en behandeling  van migraine, tension-type headache en medicatie-overgebruik hoofdpijn te vergroten bij huisartsen en fysiotherapeuten. Tegelijkertijd wordt gestreefd naar samenwerking tussen de huisarts, fysiotherapeut en neuroloog 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Klaslokaal met effen opvulling" id="64" name="Google Shape;6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59478" y="2734855"/>
            <a:ext cx="6858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3256429" y="2734855"/>
            <a:ext cx="4003800" cy="1468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67440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Char char="●"/>
            </a:pPr>
            <a:r>
              <a:rPr b="0" i="0" lang="nl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Scholingsactiviteiten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Char char="●"/>
            </a:pPr>
            <a:r>
              <a:rPr b="0" i="0" lang="nl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Informatie op website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Char char="●"/>
            </a:pPr>
            <a:r>
              <a:rPr b="0" i="0" lang="nl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Organiseren van overleg/afspraken met de    huisarts en neuroloog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Char char="●"/>
            </a:pPr>
            <a:r>
              <a:rPr b="0" i="0" lang="nl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Op de zorgkaart zetten van fysiotherapeuten die lid zijn van het netwerk 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2909831" y="4486200"/>
            <a:ext cx="4291200" cy="2847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nl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Doorverwijzing naar de tweede lijn verminderen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irectiekamer met effen opvulling" id="67" name="Google Shape;67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89528" y="3469209"/>
            <a:ext cx="904241" cy="90424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nternet met effen opvulling" id="68" name="Google Shape;68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99448" y="2734855"/>
            <a:ext cx="6858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Kaart met speld met effen opvulling" id="69" name="Google Shape;69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41068" y="3635087"/>
            <a:ext cx="6858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 rotWithShape="1">
          <a:blip r:embed="rId8">
            <a:alphaModFix/>
          </a:blip>
          <a:srcRect b="6146" l="0" r="0" t="14552"/>
          <a:stretch/>
        </p:blipFill>
        <p:spPr>
          <a:xfrm>
            <a:off x="7260392" y="3848888"/>
            <a:ext cx="1607344" cy="1274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313925" y="0"/>
            <a:ext cx="830075" cy="119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2286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u="sng">
                <a:solidFill>
                  <a:schemeClr val="hlink"/>
                </a:solidFill>
                <a:hlinkClick r:id="rId3"/>
              </a:rPr>
              <a:t>www.hoofdpijn-netwerk.nl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Aangesloten therapeuten </a:t>
            </a:r>
            <a:r>
              <a:rPr lang="nl"/>
              <a:t>Uithoorn &amp; Aalsmeer: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nl"/>
              <a:t>Pieter Bas Kolenberg - Plexus Uithoorn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"/>
              <a:t>Dennis Rijnbeek - Plexus Uithoorn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"/>
              <a:t>Martine Mulder - Fysiotherapie Martine Mulder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"/>
              <a:t>Renske Peters - Fysiotherapie Kudelstaart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"/>
              <a:t>Christel Grimbergen - PACA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 txBox="1"/>
          <p:nvPr>
            <p:ph type="title"/>
          </p:nvPr>
        </p:nvSpPr>
        <p:spPr>
          <a:xfrm>
            <a:off x="2624642" y="38702"/>
            <a:ext cx="3930900" cy="891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Gill Sans"/>
              <a:buNone/>
            </a:pPr>
            <a:r>
              <a:rPr lang="nl" sz="2500"/>
              <a:t> </a:t>
            </a:r>
            <a:r>
              <a:rPr lang="nl" sz="2500">
                <a:latin typeface="Gill Sans"/>
                <a:ea typeface="Gill Sans"/>
                <a:cs typeface="Gill Sans"/>
                <a:sym typeface="Gill Sans"/>
              </a:rPr>
              <a:t>WEBSITE</a:t>
            </a:r>
            <a:endParaRPr sz="2500"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21300" y="1152478"/>
            <a:ext cx="2864025" cy="387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