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0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737284-2405-1C01-48B7-088D4ABCF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ED41492-F65F-6765-EB3B-3BA3D0CFF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1DA81B-8249-CA4D-9DA8-707FA962B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6722DA-D9A0-3B59-A347-E13A0EE2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EC9220-D082-86E5-2BB1-2A8E48F2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366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FC791-7016-9F0D-FA1A-368F715ED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24C8745-C8DC-FEE6-7EF5-39D40EA43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EB3D39-7211-10F1-7C8F-D40915E04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487EC4-5CC2-7423-D25F-7D11F653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68C060-AE25-BE90-4270-41E549F13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471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4DDDE0B-E060-32C3-EA97-CD01BEB89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329C0A-CC96-139F-A611-E73E1A172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D3AB76-9735-732A-843C-2D311C6B5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964547-3517-7CC8-255C-2129BFCB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4B7F26-612F-E6E3-E0FA-FEF8F592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163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C9BCF-D35E-CDE6-9DF4-1AB3C081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CA4CEE-3F47-33BC-67C0-C79D6EC8D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1CAD57-EF8F-14AC-A221-8713978A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82F5B6-130B-B2F0-ECC8-7D71E0AAB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ADF9C7-D273-F190-E5D7-5F11CA3F6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505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F2BF85-AFB7-72EB-3E22-B3AFB6A3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1E2F23-CBAA-C21C-5313-AB908E106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088D8A-AA22-1883-AD02-6EECAB735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770FE1-98F9-A6BE-BF66-40CFB63D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3A3B65D-3C34-B02D-4AB9-C6897F23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172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D20BA-A774-F12E-E367-6489E14E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9860FA-2D0A-150B-57D1-F2B61A56B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615F16-7A40-DC29-558E-6DF23F07D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7366FD-A3F4-0605-FEBE-B54E231FC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7388637-C552-5CBA-2436-98AA88B6E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4675B2-540B-2D8A-10DE-3CE9C1D54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03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F7AD6-6912-86CC-CFC3-1737A662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9E3A37-F50B-4836-E7F0-6E08A862B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37D6351-C115-7762-E1C9-18DB1A1EE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8FA2E92-7104-BD56-41C1-A3E8C1F05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36FC11D-36FF-8AE7-1628-FBF4C93954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4CDB848-9484-CCE8-0312-1298F0E39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3000E1C-4E04-AB94-CAC3-6BA145D01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CD0F66C-6BCA-F2F5-8B7E-B80019B4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35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D6BE1-1CC7-D0C0-35ED-7BE8D4C9E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BF5F63-CCA8-CC1C-565A-53921C6E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D1DF5A-6CF2-8999-E5DD-E0F58847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315A41D-1F9E-F4AA-0CC2-824D084D9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675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870D72F-E85C-70DF-06E4-C995BD20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BB8D5F9-44F4-07DD-C45B-F5F43795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C579E00-8E5F-DF42-7584-1FFD6947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840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5C032-DC0E-BB1B-6D7D-B07EF1912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648B7B-AE85-20AA-A888-773D66776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E15E346-7AF3-0F2A-D845-E6511DAA2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AA90F6-01CC-06A2-4520-E5255FD46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CE29331-8D8C-6830-6E44-50FA17386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60D388E-6B40-D6DF-3179-991E2CBDA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445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CEE21-78A2-664D-D1F9-D232BAFC5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D7E2EC5-BD75-E1A8-CE75-A69AE52FA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DFFE9F-A06E-7575-DD09-19C60B1EA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98C2F2-B3E3-D386-2985-113B9BDB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7A805E-7EB1-6746-EEF1-D9B3A3182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16B52FF-B1C5-E425-676A-43FAF9AD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860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485D7E2-3C25-0604-31E5-1AB98F30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B1C386-8575-246C-4E71-F5D90DFC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6CCF0D-3EF7-89B0-0B67-96A7B84DBB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CAE1B-8F3B-4926-8860-B198ABD5DFE3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89C56-563C-5ACC-6162-E1BDD293F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FCAD79-438C-6B6A-3416-429B344F7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582D8-B29B-484F-A624-47E25523FC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789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52B6A-7E92-D3BB-C4B9-E4FCA2E6BC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567057" cy="641121"/>
          </a:xfrm>
        </p:spPr>
        <p:txBody>
          <a:bodyPr>
            <a:normAutofit fontScale="90000"/>
          </a:bodyPr>
          <a:lstStyle/>
          <a:p>
            <a:r>
              <a:rPr lang="nl-NL" dirty="0"/>
              <a:t>Huisartsenpraktijk Göbel en Feijen, Aalsmeer</a:t>
            </a: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ABAACE59-9CE6-A22D-B0E7-AF4B3A2E7384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F87CC89-CF0C-3FE6-FDAD-405612681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570" y="1763484"/>
            <a:ext cx="6458859" cy="484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0659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Huisartsenpraktijk Göbel en Feijen, Aalsmeer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Ilja Snik</dc:creator>
  <cp:lastModifiedBy>Ilja Snik</cp:lastModifiedBy>
  <cp:revision>1</cp:revision>
  <dcterms:created xsi:type="dcterms:W3CDTF">2026-05-19T07:32:54Z</dcterms:created>
  <dcterms:modified xsi:type="dcterms:W3CDTF">2026-05-19T07:33:37Z</dcterms:modified>
</cp:coreProperties>
</file>