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0" r:id="rId3"/>
    <p:sldId id="281" r:id="rId4"/>
    <p:sldId id="290" r:id="rId5"/>
    <p:sldId id="292"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5" d="100"/>
          <a:sy n="75" d="100"/>
        </p:scale>
        <p:origin x="58"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ukje van der Zwaag" userId="900ffd90-bc9a-4557-ad94-6da7015c536e" providerId="ADAL" clId="{B815D6C7-A088-42BB-ACFE-1DA56FDCA86B}"/>
    <pc:docChg chg="delSld">
      <pc:chgData name="Joukje van der Zwaag" userId="900ffd90-bc9a-4557-ad94-6da7015c536e" providerId="ADAL" clId="{B815D6C7-A088-42BB-ACFE-1DA56FDCA86B}" dt="2026-05-13T07:32:43.452" v="0" actId="47"/>
      <pc:docMkLst>
        <pc:docMk/>
      </pc:docMkLst>
      <pc:sldChg chg="del">
        <pc:chgData name="Joukje van der Zwaag" userId="900ffd90-bc9a-4557-ad94-6da7015c536e" providerId="ADAL" clId="{B815D6C7-A088-42BB-ACFE-1DA56FDCA86B}" dt="2026-05-13T07:32:43.452" v="0" actId="47"/>
        <pc:sldMkLst>
          <pc:docMk/>
          <pc:sldMk cId="147373132" sldId="2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1040F-4A1B-423A-9CE7-2FAEA8272B92}"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CEABFAE0-A4EE-4E71-9AD4-BBD3C1475F8B}">
      <dgm:prSet/>
      <dgm:spPr/>
      <dgm:t>
        <a:bodyPr/>
        <a:lstStyle/>
        <a:p>
          <a:r>
            <a:rPr lang="nl-NL"/>
            <a:t>Als je samen wilt sparren over de sociale kaart en/of de inzet van zorg</a:t>
          </a:r>
          <a:endParaRPr lang="en-US"/>
        </a:p>
      </dgm:t>
    </dgm:pt>
    <dgm:pt modelId="{C664676C-3A82-4E5E-91BE-1B5FF614B54A}" type="parTrans" cxnId="{50DE16B9-7CC8-46AA-A8E3-8AC609DA0B4C}">
      <dgm:prSet/>
      <dgm:spPr/>
      <dgm:t>
        <a:bodyPr/>
        <a:lstStyle/>
        <a:p>
          <a:endParaRPr lang="en-US"/>
        </a:p>
      </dgm:t>
    </dgm:pt>
    <dgm:pt modelId="{3C8CA70D-4D7F-4A6C-99BC-9AC73E4148A3}" type="sibTrans" cxnId="{50DE16B9-7CC8-46AA-A8E3-8AC609DA0B4C}">
      <dgm:prSet/>
      <dgm:spPr/>
      <dgm:t>
        <a:bodyPr/>
        <a:lstStyle/>
        <a:p>
          <a:endParaRPr lang="en-US"/>
        </a:p>
      </dgm:t>
    </dgm:pt>
    <dgm:pt modelId="{6A2B6FB5-EA96-45E7-9D74-E8826AAB62CC}">
      <dgm:prSet/>
      <dgm:spPr/>
      <dgm:t>
        <a:bodyPr/>
        <a:lstStyle/>
        <a:p>
          <a:r>
            <a:rPr lang="nl-NL"/>
            <a:t>Meedenken als je opvallend gedrag signaleert</a:t>
          </a:r>
          <a:endParaRPr lang="en-US"/>
        </a:p>
      </dgm:t>
    </dgm:pt>
    <dgm:pt modelId="{D50A3476-B1DA-43AF-8BE6-3EBAE632CF2C}" type="parTrans" cxnId="{C452B6E0-BFF5-4AFA-85A7-771CCE1532E3}">
      <dgm:prSet/>
      <dgm:spPr/>
      <dgm:t>
        <a:bodyPr/>
        <a:lstStyle/>
        <a:p>
          <a:endParaRPr lang="en-US"/>
        </a:p>
      </dgm:t>
    </dgm:pt>
    <dgm:pt modelId="{37369F0E-EBA2-41AF-8F21-32DFE8DC3F2F}" type="sibTrans" cxnId="{C452B6E0-BFF5-4AFA-85A7-771CCE1532E3}">
      <dgm:prSet/>
      <dgm:spPr/>
      <dgm:t>
        <a:bodyPr/>
        <a:lstStyle/>
        <a:p>
          <a:endParaRPr lang="en-US"/>
        </a:p>
      </dgm:t>
    </dgm:pt>
    <dgm:pt modelId="{F7807D04-9E6C-49AF-8BC0-3A72D8E59C2E}">
      <dgm:prSet/>
      <dgm:spPr/>
      <dgm:t>
        <a:bodyPr/>
        <a:lstStyle/>
        <a:p>
          <a:r>
            <a:rPr lang="nl-NL"/>
            <a:t>(niet aankijken, achterstand in taal, opvallend spel, moeite met aangaan van sociale contacten: niet leeftijdsadequaat gedrag)</a:t>
          </a:r>
          <a:endParaRPr lang="en-US"/>
        </a:p>
      </dgm:t>
    </dgm:pt>
    <dgm:pt modelId="{E84639AC-6B14-4E33-B362-B34270345803}" type="parTrans" cxnId="{27286AE9-2842-48D8-83CD-E0ED85245B19}">
      <dgm:prSet/>
      <dgm:spPr/>
      <dgm:t>
        <a:bodyPr/>
        <a:lstStyle/>
        <a:p>
          <a:endParaRPr lang="en-US"/>
        </a:p>
      </dgm:t>
    </dgm:pt>
    <dgm:pt modelId="{D649DB12-92A7-4774-81AB-A3F8D95977B8}" type="sibTrans" cxnId="{27286AE9-2842-48D8-83CD-E0ED85245B19}">
      <dgm:prSet/>
      <dgm:spPr/>
      <dgm:t>
        <a:bodyPr/>
        <a:lstStyle/>
        <a:p>
          <a:endParaRPr lang="en-US"/>
        </a:p>
      </dgm:t>
    </dgm:pt>
    <dgm:pt modelId="{A94547A2-A326-4FCE-AFE7-E447E95FFD2E}">
      <dgm:prSet/>
      <dgm:spPr/>
      <dgm:t>
        <a:bodyPr/>
        <a:lstStyle/>
        <a:p>
          <a:r>
            <a:rPr lang="nl-NL"/>
            <a:t>Als inzet van hulp gevolgd moet worden: komen ouders aan met hun kind, loopt de hulp goed, voldoet de ingezette hulp aan verwachting ouders?</a:t>
          </a:r>
          <a:endParaRPr lang="en-US"/>
        </a:p>
      </dgm:t>
    </dgm:pt>
    <dgm:pt modelId="{EE093863-7202-4280-A1D9-2A5E71EEE4B4}" type="parTrans" cxnId="{179BCC48-EC6A-451E-A415-6D69E7DB9794}">
      <dgm:prSet/>
      <dgm:spPr/>
      <dgm:t>
        <a:bodyPr/>
        <a:lstStyle/>
        <a:p>
          <a:endParaRPr lang="en-US"/>
        </a:p>
      </dgm:t>
    </dgm:pt>
    <dgm:pt modelId="{4B386779-ECE3-406C-9F4B-B651936A0919}" type="sibTrans" cxnId="{179BCC48-EC6A-451E-A415-6D69E7DB9794}">
      <dgm:prSet/>
      <dgm:spPr/>
      <dgm:t>
        <a:bodyPr/>
        <a:lstStyle/>
        <a:p>
          <a:endParaRPr lang="en-US"/>
        </a:p>
      </dgm:t>
    </dgm:pt>
    <dgm:pt modelId="{35851FAE-DE7F-42F9-9EB1-5E898FAF6983}">
      <dgm:prSet/>
      <dgm:spPr/>
      <dgm:t>
        <a:bodyPr/>
        <a:lstStyle/>
        <a:p>
          <a:r>
            <a:rPr lang="nl-NL"/>
            <a:t>Wanneer er behoefte is aan een onafhankelijke partij</a:t>
          </a:r>
          <a:endParaRPr lang="en-US"/>
        </a:p>
      </dgm:t>
    </dgm:pt>
    <dgm:pt modelId="{E3D19788-433D-41B9-8D1C-9FFCD8E4143E}" type="parTrans" cxnId="{8DC5355D-C739-47FB-917D-9CA64CE7A798}">
      <dgm:prSet/>
      <dgm:spPr/>
      <dgm:t>
        <a:bodyPr/>
        <a:lstStyle/>
        <a:p>
          <a:endParaRPr lang="en-US"/>
        </a:p>
      </dgm:t>
    </dgm:pt>
    <dgm:pt modelId="{F20480B7-84BC-4E01-93B9-62D1B4871F2F}" type="sibTrans" cxnId="{8DC5355D-C739-47FB-917D-9CA64CE7A798}">
      <dgm:prSet/>
      <dgm:spPr/>
      <dgm:t>
        <a:bodyPr/>
        <a:lstStyle/>
        <a:p>
          <a:endParaRPr lang="en-US"/>
        </a:p>
      </dgm:t>
    </dgm:pt>
    <dgm:pt modelId="{66970A65-3A35-4FA1-831D-25A9A18EE142}">
      <dgm:prSet/>
      <dgm:spPr/>
      <dgm:t>
        <a:bodyPr/>
        <a:lstStyle/>
        <a:p>
          <a:r>
            <a:rPr lang="nl-NL"/>
            <a:t>Als jij of je team of ouders behoefte hebben aan een partij die meedenkt in een casus</a:t>
          </a:r>
          <a:endParaRPr lang="en-US"/>
        </a:p>
      </dgm:t>
    </dgm:pt>
    <dgm:pt modelId="{0E27FC04-A0F3-42A3-A4F6-908AB9295195}" type="parTrans" cxnId="{94213505-B2DA-4E70-9EBC-9A515B03C7CB}">
      <dgm:prSet/>
      <dgm:spPr/>
      <dgm:t>
        <a:bodyPr/>
        <a:lstStyle/>
        <a:p>
          <a:endParaRPr lang="en-US"/>
        </a:p>
      </dgm:t>
    </dgm:pt>
    <dgm:pt modelId="{93B8BF5D-5FD8-4C78-9E17-9B77E8FB2478}" type="sibTrans" cxnId="{94213505-B2DA-4E70-9EBC-9A515B03C7CB}">
      <dgm:prSet/>
      <dgm:spPr/>
      <dgm:t>
        <a:bodyPr/>
        <a:lstStyle/>
        <a:p>
          <a:endParaRPr lang="en-US"/>
        </a:p>
      </dgm:t>
    </dgm:pt>
    <dgm:pt modelId="{0DABBAB4-18BE-4B4C-B1EF-BF74B22B01F7}">
      <dgm:prSet/>
      <dgm:spPr/>
      <dgm:t>
        <a:bodyPr/>
        <a:lstStyle/>
        <a:p>
          <a:r>
            <a:rPr lang="nl-NL"/>
            <a:t>Ouders ondersteunen bij WLZ aanvraag</a:t>
          </a:r>
          <a:endParaRPr lang="en-US"/>
        </a:p>
      </dgm:t>
    </dgm:pt>
    <dgm:pt modelId="{ACD8D1FF-50EF-4888-A80D-6CDE7F667745}" type="parTrans" cxnId="{FFF87510-ACB5-43A1-BD71-931555834AF8}">
      <dgm:prSet/>
      <dgm:spPr/>
      <dgm:t>
        <a:bodyPr/>
        <a:lstStyle/>
        <a:p>
          <a:endParaRPr lang="en-US"/>
        </a:p>
      </dgm:t>
    </dgm:pt>
    <dgm:pt modelId="{B646372F-33E7-4141-B77C-49A58ECEE968}" type="sibTrans" cxnId="{FFF87510-ACB5-43A1-BD71-931555834AF8}">
      <dgm:prSet/>
      <dgm:spPr/>
      <dgm:t>
        <a:bodyPr/>
        <a:lstStyle/>
        <a:p>
          <a:endParaRPr lang="en-US"/>
        </a:p>
      </dgm:t>
    </dgm:pt>
    <dgm:pt modelId="{0275A603-9AFB-4043-9315-86F0DA494BE8}">
      <dgm:prSet/>
      <dgm:spPr/>
      <dgm:t>
        <a:bodyPr/>
        <a:lstStyle/>
        <a:p>
          <a:r>
            <a:rPr lang="nl-NL"/>
            <a:t>Intelligentieonderzoek bij kind of ouder naar aanleiding van de hulpvraag</a:t>
          </a:r>
          <a:endParaRPr lang="en-US"/>
        </a:p>
      </dgm:t>
    </dgm:pt>
    <dgm:pt modelId="{89B62142-1A5D-40A1-9883-64EB033E71E6}" type="parTrans" cxnId="{04464E84-CB32-4C4C-A39A-E52271EB2AA3}">
      <dgm:prSet/>
      <dgm:spPr/>
      <dgm:t>
        <a:bodyPr/>
        <a:lstStyle/>
        <a:p>
          <a:endParaRPr lang="en-US"/>
        </a:p>
      </dgm:t>
    </dgm:pt>
    <dgm:pt modelId="{6455033F-E5B9-4BFB-BDF8-7DFB64C48577}" type="sibTrans" cxnId="{04464E84-CB32-4C4C-A39A-E52271EB2AA3}">
      <dgm:prSet/>
      <dgm:spPr/>
      <dgm:t>
        <a:bodyPr/>
        <a:lstStyle/>
        <a:p>
          <a:endParaRPr lang="en-US"/>
        </a:p>
      </dgm:t>
    </dgm:pt>
    <dgm:pt modelId="{AA8DA637-9624-451D-93D0-1636D57AC526}">
      <dgm:prSet/>
      <dgm:spPr/>
      <dgm:t>
        <a:bodyPr/>
        <a:lstStyle/>
        <a:p>
          <a:r>
            <a:rPr lang="nl-NL"/>
            <a:t>“ Wat ouders als prettig ervaren is dat er iemand naast hen komt te staan, een luisterend oor biedt en meedenkt wat er mogelijk is in zorgland.”</a:t>
          </a:r>
          <a:endParaRPr lang="en-US"/>
        </a:p>
      </dgm:t>
    </dgm:pt>
    <dgm:pt modelId="{0ACBE20A-E5B6-4F5C-9309-22A001CDF0D6}" type="parTrans" cxnId="{0A313C05-6EB6-44D8-95E5-7940631DFD6B}">
      <dgm:prSet/>
      <dgm:spPr/>
      <dgm:t>
        <a:bodyPr/>
        <a:lstStyle/>
        <a:p>
          <a:endParaRPr lang="en-US"/>
        </a:p>
      </dgm:t>
    </dgm:pt>
    <dgm:pt modelId="{409754A8-FB49-41E9-A41D-2B9DEFDB3515}" type="sibTrans" cxnId="{0A313C05-6EB6-44D8-95E5-7940631DFD6B}">
      <dgm:prSet/>
      <dgm:spPr/>
      <dgm:t>
        <a:bodyPr/>
        <a:lstStyle/>
        <a:p>
          <a:endParaRPr lang="en-US"/>
        </a:p>
      </dgm:t>
    </dgm:pt>
    <dgm:pt modelId="{A5E71877-D4B0-449B-9EF6-F2BE1CFDBCC1}" type="pres">
      <dgm:prSet presAssocID="{CEA1040F-4A1B-423A-9CE7-2FAEA8272B92}" presName="diagram" presStyleCnt="0">
        <dgm:presLayoutVars>
          <dgm:dir/>
          <dgm:resizeHandles val="exact"/>
        </dgm:presLayoutVars>
      </dgm:prSet>
      <dgm:spPr/>
    </dgm:pt>
    <dgm:pt modelId="{B10FFA8F-9A67-4C46-A64A-B7C36AC2BAB3}" type="pres">
      <dgm:prSet presAssocID="{CEABFAE0-A4EE-4E71-9AD4-BBD3C1475F8B}" presName="node" presStyleLbl="node1" presStyleIdx="0" presStyleCnt="8">
        <dgm:presLayoutVars>
          <dgm:bulletEnabled val="1"/>
        </dgm:presLayoutVars>
      </dgm:prSet>
      <dgm:spPr/>
    </dgm:pt>
    <dgm:pt modelId="{E4C44D1D-1AEB-44D8-A20D-072527B53BD5}" type="pres">
      <dgm:prSet presAssocID="{3C8CA70D-4D7F-4A6C-99BC-9AC73E4148A3}" presName="sibTrans" presStyleCnt="0"/>
      <dgm:spPr/>
    </dgm:pt>
    <dgm:pt modelId="{2089950A-40FE-4137-96FE-5787E279FAB1}" type="pres">
      <dgm:prSet presAssocID="{6A2B6FB5-EA96-45E7-9D74-E8826AAB62CC}" presName="node" presStyleLbl="node1" presStyleIdx="1" presStyleCnt="8">
        <dgm:presLayoutVars>
          <dgm:bulletEnabled val="1"/>
        </dgm:presLayoutVars>
      </dgm:prSet>
      <dgm:spPr/>
    </dgm:pt>
    <dgm:pt modelId="{4930A341-5342-4955-9C79-F9D592EF72C8}" type="pres">
      <dgm:prSet presAssocID="{37369F0E-EBA2-41AF-8F21-32DFE8DC3F2F}" presName="sibTrans" presStyleCnt="0"/>
      <dgm:spPr/>
    </dgm:pt>
    <dgm:pt modelId="{C21532A2-358F-485C-AAA2-D0072B89E51C}" type="pres">
      <dgm:prSet presAssocID="{A94547A2-A326-4FCE-AFE7-E447E95FFD2E}" presName="node" presStyleLbl="node1" presStyleIdx="2" presStyleCnt="8">
        <dgm:presLayoutVars>
          <dgm:bulletEnabled val="1"/>
        </dgm:presLayoutVars>
      </dgm:prSet>
      <dgm:spPr/>
    </dgm:pt>
    <dgm:pt modelId="{917940C8-8766-4A23-8710-F9DEF55172DF}" type="pres">
      <dgm:prSet presAssocID="{4B386779-ECE3-406C-9F4B-B651936A0919}" presName="sibTrans" presStyleCnt="0"/>
      <dgm:spPr/>
    </dgm:pt>
    <dgm:pt modelId="{63C52831-A8F5-4C6D-A9FE-014DA0BF284C}" type="pres">
      <dgm:prSet presAssocID="{35851FAE-DE7F-42F9-9EB1-5E898FAF6983}" presName="node" presStyleLbl="node1" presStyleIdx="3" presStyleCnt="8">
        <dgm:presLayoutVars>
          <dgm:bulletEnabled val="1"/>
        </dgm:presLayoutVars>
      </dgm:prSet>
      <dgm:spPr/>
    </dgm:pt>
    <dgm:pt modelId="{9F22D01B-800A-40B3-A8AE-D8601ED22870}" type="pres">
      <dgm:prSet presAssocID="{F20480B7-84BC-4E01-93B9-62D1B4871F2F}" presName="sibTrans" presStyleCnt="0"/>
      <dgm:spPr/>
    </dgm:pt>
    <dgm:pt modelId="{80B27B28-EEE9-4C88-B519-DF36EB3E5BEE}" type="pres">
      <dgm:prSet presAssocID="{66970A65-3A35-4FA1-831D-25A9A18EE142}" presName="node" presStyleLbl="node1" presStyleIdx="4" presStyleCnt="8">
        <dgm:presLayoutVars>
          <dgm:bulletEnabled val="1"/>
        </dgm:presLayoutVars>
      </dgm:prSet>
      <dgm:spPr/>
    </dgm:pt>
    <dgm:pt modelId="{B917D887-4825-4C1D-94DA-D065FA30959F}" type="pres">
      <dgm:prSet presAssocID="{93B8BF5D-5FD8-4C78-9E17-9B77E8FB2478}" presName="sibTrans" presStyleCnt="0"/>
      <dgm:spPr/>
    </dgm:pt>
    <dgm:pt modelId="{83BC0712-C3CE-418F-8815-C8140C3F12A6}" type="pres">
      <dgm:prSet presAssocID="{0DABBAB4-18BE-4B4C-B1EF-BF74B22B01F7}" presName="node" presStyleLbl="node1" presStyleIdx="5" presStyleCnt="8">
        <dgm:presLayoutVars>
          <dgm:bulletEnabled val="1"/>
        </dgm:presLayoutVars>
      </dgm:prSet>
      <dgm:spPr/>
    </dgm:pt>
    <dgm:pt modelId="{3F6DEE2F-6D27-4188-8167-882E96923338}" type="pres">
      <dgm:prSet presAssocID="{B646372F-33E7-4141-B77C-49A58ECEE968}" presName="sibTrans" presStyleCnt="0"/>
      <dgm:spPr/>
    </dgm:pt>
    <dgm:pt modelId="{DE587136-CBEF-4D20-A0E7-790C189B3654}" type="pres">
      <dgm:prSet presAssocID="{0275A603-9AFB-4043-9315-86F0DA494BE8}" presName="node" presStyleLbl="node1" presStyleIdx="6" presStyleCnt="8">
        <dgm:presLayoutVars>
          <dgm:bulletEnabled val="1"/>
        </dgm:presLayoutVars>
      </dgm:prSet>
      <dgm:spPr/>
    </dgm:pt>
    <dgm:pt modelId="{E4BA3967-1DEE-474C-AEBE-9786C62181B2}" type="pres">
      <dgm:prSet presAssocID="{6455033F-E5B9-4BFB-BDF8-7DFB64C48577}" presName="sibTrans" presStyleCnt="0"/>
      <dgm:spPr/>
    </dgm:pt>
    <dgm:pt modelId="{04BC51C2-1035-4B7D-931C-1F867C20F60F}" type="pres">
      <dgm:prSet presAssocID="{AA8DA637-9624-451D-93D0-1636D57AC526}" presName="node" presStyleLbl="node1" presStyleIdx="7" presStyleCnt="8">
        <dgm:presLayoutVars>
          <dgm:bulletEnabled val="1"/>
        </dgm:presLayoutVars>
      </dgm:prSet>
      <dgm:spPr/>
    </dgm:pt>
  </dgm:ptLst>
  <dgm:cxnLst>
    <dgm:cxn modelId="{94213505-B2DA-4E70-9EBC-9A515B03C7CB}" srcId="{CEA1040F-4A1B-423A-9CE7-2FAEA8272B92}" destId="{66970A65-3A35-4FA1-831D-25A9A18EE142}" srcOrd="4" destOrd="0" parTransId="{0E27FC04-A0F3-42A3-A4F6-908AB9295195}" sibTransId="{93B8BF5D-5FD8-4C78-9E17-9B77E8FB2478}"/>
    <dgm:cxn modelId="{0A313C05-6EB6-44D8-95E5-7940631DFD6B}" srcId="{CEA1040F-4A1B-423A-9CE7-2FAEA8272B92}" destId="{AA8DA637-9624-451D-93D0-1636D57AC526}" srcOrd="7" destOrd="0" parTransId="{0ACBE20A-E5B6-4F5C-9309-22A001CDF0D6}" sibTransId="{409754A8-FB49-41E9-A41D-2B9DEFDB3515}"/>
    <dgm:cxn modelId="{52BE0309-80E0-4B2D-B95F-6904A7512F2D}" type="presOf" srcId="{0DABBAB4-18BE-4B4C-B1EF-BF74B22B01F7}" destId="{83BC0712-C3CE-418F-8815-C8140C3F12A6}" srcOrd="0" destOrd="0" presId="urn:microsoft.com/office/officeart/2005/8/layout/default"/>
    <dgm:cxn modelId="{FFF87510-ACB5-43A1-BD71-931555834AF8}" srcId="{CEA1040F-4A1B-423A-9CE7-2FAEA8272B92}" destId="{0DABBAB4-18BE-4B4C-B1EF-BF74B22B01F7}" srcOrd="5" destOrd="0" parTransId="{ACD8D1FF-50EF-4888-A80D-6CDE7F667745}" sibTransId="{B646372F-33E7-4141-B77C-49A58ECEE968}"/>
    <dgm:cxn modelId="{DF6A8A35-998D-487F-94C7-467FAF8112A9}" type="presOf" srcId="{A94547A2-A326-4FCE-AFE7-E447E95FFD2E}" destId="{C21532A2-358F-485C-AAA2-D0072B89E51C}" srcOrd="0" destOrd="0" presId="urn:microsoft.com/office/officeart/2005/8/layout/default"/>
    <dgm:cxn modelId="{8DC5355D-C739-47FB-917D-9CA64CE7A798}" srcId="{CEA1040F-4A1B-423A-9CE7-2FAEA8272B92}" destId="{35851FAE-DE7F-42F9-9EB1-5E898FAF6983}" srcOrd="3" destOrd="0" parTransId="{E3D19788-433D-41B9-8D1C-9FFCD8E4143E}" sibTransId="{F20480B7-84BC-4E01-93B9-62D1B4871F2F}"/>
    <dgm:cxn modelId="{6DE79B41-1263-47EA-95FC-902A1FE3DE45}" type="presOf" srcId="{6A2B6FB5-EA96-45E7-9D74-E8826AAB62CC}" destId="{2089950A-40FE-4137-96FE-5787E279FAB1}" srcOrd="0" destOrd="0" presId="urn:microsoft.com/office/officeart/2005/8/layout/default"/>
    <dgm:cxn modelId="{89303165-6A31-4A79-BA29-2C1BD384B1EF}" type="presOf" srcId="{0275A603-9AFB-4043-9315-86F0DA494BE8}" destId="{DE587136-CBEF-4D20-A0E7-790C189B3654}" srcOrd="0" destOrd="0" presId="urn:microsoft.com/office/officeart/2005/8/layout/default"/>
    <dgm:cxn modelId="{179BCC48-EC6A-451E-A415-6D69E7DB9794}" srcId="{CEA1040F-4A1B-423A-9CE7-2FAEA8272B92}" destId="{A94547A2-A326-4FCE-AFE7-E447E95FFD2E}" srcOrd="2" destOrd="0" parTransId="{EE093863-7202-4280-A1D9-2A5E71EEE4B4}" sibTransId="{4B386779-ECE3-406C-9F4B-B651936A0919}"/>
    <dgm:cxn modelId="{04464E84-CB32-4C4C-A39A-E52271EB2AA3}" srcId="{CEA1040F-4A1B-423A-9CE7-2FAEA8272B92}" destId="{0275A603-9AFB-4043-9315-86F0DA494BE8}" srcOrd="6" destOrd="0" parTransId="{89B62142-1A5D-40A1-9883-64EB033E71E6}" sibTransId="{6455033F-E5B9-4BFB-BDF8-7DFB64C48577}"/>
    <dgm:cxn modelId="{FBFE87B0-0E39-4823-B7E8-6857F0EA3F97}" type="presOf" srcId="{35851FAE-DE7F-42F9-9EB1-5E898FAF6983}" destId="{63C52831-A8F5-4C6D-A9FE-014DA0BF284C}" srcOrd="0" destOrd="0" presId="urn:microsoft.com/office/officeart/2005/8/layout/default"/>
    <dgm:cxn modelId="{50DE16B9-7CC8-46AA-A8E3-8AC609DA0B4C}" srcId="{CEA1040F-4A1B-423A-9CE7-2FAEA8272B92}" destId="{CEABFAE0-A4EE-4E71-9AD4-BBD3C1475F8B}" srcOrd="0" destOrd="0" parTransId="{C664676C-3A82-4E5E-91BE-1B5FF614B54A}" sibTransId="{3C8CA70D-4D7F-4A6C-99BC-9AC73E4148A3}"/>
    <dgm:cxn modelId="{E16169C4-CE77-4524-A125-531C1519231A}" type="presOf" srcId="{F7807D04-9E6C-49AF-8BC0-3A72D8E59C2E}" destId="{2089950A-40FE-4137-96FE-5787E279FAB1}" srcOrd="0" destOrd="1" presId="urn:microsoft.com/office/officeart/2005/8/layout/default"/>
    <dgm:cxn modelId="{427940DC-19BD-4AF2-A377-E9CE03B02A03}" type="presOf" srcId="{66970A65-3A35-4FA1-831D-25A9A18EE142}" destId="{80B27B28-EEE9-4C88-B519-DF36EB3E5BEE}" srcOrd="0" destOrd="0" presId="urn:microsoft.com/office/officeart/2005/8/layout/default"/>
    <dgm:cxn modelId="{D41837E0-6E7F-4BC9-B55F-05D42C2A1D8F}" type="presOf" srcId="{AA8DA637-9624-451D-93D0-1636D57AC526}" destId="{04BC51C2-1035-4B7D-931C-1F867C20F60F}" srcOrd="0" destOrd="0" presId="urn:microsoft.com/office/officeart/2005/8/layout/default"/>
    <dgm:cxn modelId="{C452B6E0-BFF5-4AFA-85A7-771CCE1532E3}" srcId="{CEA1040F-4A1B-423A-9CE7-2FAEA8272B92}" destId="{6A2B6FB5-EA96-45E7-9D74-E8826AAB62CC}" srcOrd="1" destOrd="0" parTransId="{D50A3476-B1DA-43AF-8BE6-3EBAE632CF2C}" sibTransId="{37369F0E-EBA2-41AF-8F21-32DFE8DC3F2F}"/>
    <dgm:cxn modelId="{27286AE9-2842-48D8-83CD-E0ED85245B19}" srcId="{6A2B6FB5-EA96-45E7-9D74-E8826AAB62CC}" destId="{F7807D04-9E6C-49AF-8BC0-3A72D8E59C2E}" srcOrd="0" destOrd="0" parTransId="{E84639AC-6B14-4E33-B362-B34270345803}" sibTransId="{D649DB12-92A7-4774-81AB-A3F8D95977B8}"/>
    <dgm:cxn modelId="{3B363AEC-F324-46AA-8CDB-72DA8E3BC3DB}" type="presOf" srcId="{CEABFAE0-A4EE-4E71-9AD4-BBD3C1475F8B}" destId="{B10FFA8F-9A67-4C46-A64A-B7C36AC2BAB3}" srcOrd="0" destOrd="0" presId="urn:microsoft.com/office/officeart/2005/8/layout/default"/>
    <dgm:cxn modelId="{88B8AFF9-AEF4-463E-89AB-F1C6CF4F10BB}" type="presOf" srcId="{CEA1040F-4A1B-423A-9CE7-2FAEA8272B92}" destId="{A5E71877-D4B0-449B-9EF6-F2BE1CFDBCC1}" srcOrd="0" destOrd="0" presId="urn:microsoft.com/office/officeart/2005/8/layout/default"/>
    <dgm:cxn modelId="{783167F8-B1FC-4AFE-BD2E-2D616E4ECDE0}" type="presParOf" srcId="{A5E71877-D4B0-449B-9EF6-F2BE1CFDBCC1}" destId="{B10FFA8F-9A67-4C46-A64A-B7C36AC2BAB3}" srcOrd="0" destOrd="0" presId="urn:microsoft.com/office/officeart/2005/8/layout/default"/>
    <dgm:cxn modelId="{8EBCDE79-FE39-4E20-BE76-DCDF8D7BF52E}" type="presParOf" srcId="{A5E71877-D4B0-449B-9EF6-F2BE1CFDBCC1}" destId="{E4C44D1D-1AEB-44D8-A20D-072527B53BD5}" srcOrd="1" destOrd="0" presId="urn:microsoft.com/office/officeart/2005/8/layout/default"/>
    <dgm:cxn modelId="{F271D2E4-689F-4B05-96AB-62E0AB506D39}" type="presParOf" srcId="{A5E71877-D4B0-449B-9EF6-F2BE1CFDBCC1}" destId="{2089950A-40FE-4137-96FE-5787E279FAB1}" srcOrd="2" destOrd="0" presId="urn:microsoft.com/office/officeart/2005/8/layout/default"/>
    <dgm:cxn modelId="{822640A4-5BAA-4B56-94E5-A4070A58980E}" type="presParOf" srcId="{A5E71877-D4B0-449B-9EF6-F2BE1CFDBCC1}" destId="{4930A341-5342-4955-9C79-F9D592EF72C8}" srcOrd="3" destOrd="0" presId="urn:microsoft.com/office/officeart/2005/8/layout/default"/>
    <dgm:cxn modelId="{EC4E1B80-97D3-49C9-BDD4-081126A5BD6E}" type="presParOf" srcId="{A5E71877-D4B0-449B-9EF6-F2BE1CFDBCC1}" destId="{C21532A2-358F-485C-AAA2-D0072B89E51C}" srcOrd="4" destOrd="0" presId="urn:microsoft.com/office/officeart/2005/8/layout/default"/>
    <dgm:cxn modelId="{9081A527-9FA6-4C9D-A434-D63029EE9DC0}" type="presParOf" srcId="{A5E71877-D4B0-449B-9EF6-F2BE1CFDBCC1}" destId="{917940C8-8766-4A23-8710-F9DEF55172DF}" srcOrd="5" destOrd="0" presId="urn:microsoft.com/office/officeart/2005/8/layout/default"/>
    <dgm:cxn modelId="{5CE55ADB-F044-49D8-AF3B-CCF25A30181A}" type="presParOf" srcId="{A5E71877-D4B0-449B-9EF6-F2BE1CFDBCC1}" destId="{63C52831-A8F5-4C6D-A9FE-014DA0BF284C}" srcOrd="6" destOrd="0" presId="urn:microsoft.com/office/officeart/2005/8/layout/default"/>
    <dgm:cxn modelId="{017B1451-7D29-4FF5-B6AF-89D65B4A7821}" type="presParOf" srcId="{A5E71877-D4B0-449B-9EF6-F2BE1CFDBCC1}" destId="{9F22D01B-800A-40B3-A8AE-D8601ED22870}" srcOrd="7" destOrd="0" presId="urn:microsoft.com/office/officeart/2005/8/layout/default"/>
    <dgm:cxn modelId="{5F280DE6-05A8-40E8-903A-633E452FE8B2}" type="presParOf" srcId="{A5E71877-D4B0-449B-9EF6-F2BE1CFDBCC1}" destId="{80B27B28-EEE9-4C88-B519-DF36EB3E5BEE}" srcOrd="8" destOrd="0" presId="urn:microsoft.com/office/officeart/2005/8/layout/default"/>
    <dgm:cxn modelId="{EC448510-4958-4581-84FC-1B2511EA02BE}" type="presParOf" srcId="{A5E71877-D4B0-449B-9EF6-F2BE1CFDBCC1}" destId="{B917D887-4825-4C1D-94DA-D065FA30959F}" srcOrd="9" destOrd="0" presId="urn:microsoft.com/office/officeart/2005/8/layout/default"/>
    <dgm:cxn modelId="{6AFF8802-09A0-47BF-A183-5900663B8158}" type="presParOf" srcId="{A5E71877-D4B0-449B-9EF6-F2BE1CFDBCC1}" destId="{83BC0712-C3CE-418F-8815-C8140C3F12A6}" srcOrd="10" destOrd="0" presId="urn:microsoft.com/office/officeart/2005/8/layout/default"/>
    <dgm:cxn modelId="{416CFB06-78C6-4ADF-B6DC-B3F18CC5BBB0}" type="presParOf" srcId="{A5E71877-D4B0-449B-9EF6-F2BE1CFDBCC1}" destId="{3F6DEE2F-6D27-4188-8167-882E96923338}" srcOrd="11" destOrd="0" presId="urn:microsoft.com/office/officeart/2005/8/layout/default"/>
    <dgm:cxn modelId="{B4638A6D-79D2-4A53-9CE4-5EF5DF325513}" type="presParOf" srcId="{A5E71877-D4B0-449B-9EF6-F2BE1CFDBCC1}" destId="{DE587136-CBEF-4D20-A0E7-790C189B3654}" srcOrd="12" destOrd="0" presId="urn:microsoft.com/office/officeart/2005/8/layout/default"/>
    <dgm:cxn modelId="{40F317D2-CE41-44BE-96EF-6CFE0676A2CC}" type="presParOf" srcId="{A5E71877-D4B0-449B-9EF6-F2BE1CFDBCC1}" destId="{E4BA3967-1DEE-474C-AEBE-9786C62181B2}" srcOrd="13" destOrd="0" presId="urn:microsoft.com/office/officeart/2005/8/layout/default"/>
    <dgm:cxn modelId="{C6F6C305-106E-471B-B934-B41C21D05A41}" type="presParOf" srcId="{A5E71877-D4B0-449B-9EF6-F2BE1CFDBCC1}" destId="{04BC51C2-1035-4B7D-931C-1F867C20F60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FFA8F-9A67-4C46-A64A-B7C36AC2BAB3}">
      <dsp:nvSpPr>
        <dsp:cNvPr id="0" name=""/>
        <dsp:cNvSpPr/>
      </dsp:nvSpPr>
      <dsp:spPr>
        <a:xfrm>
          <a:off x="3080" y="587032"/>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Als je samen wilt sparren over de sociale kaart en/of de inzet van zorg</a:t>
          </a:r>
          <a:endParaRPr lang="en-US" sz="1500" kern="1200"/>
        </a:p>
      </dsp:txBody>
      <dsp:txXfrm>
        <a:off x="3080" y="587032"/>
        <a:ext cx="2444055" cy="1466433"/>
      </dsp:txXfrm>
    </dsp:sp>
    <dsp:sp modelId="{2089950A-40FE-4137-96FE-5787E279FAB1}">
      <dsp:nvSpPr>
        <dsp:cNvPr id="0" name=""/>
        <dsp:cNvSpPr/>
      </dsp:nvSpPr>
      <dsp:spPr>
        <a:xfrm>
          <a:off x="2691541" y="587032"/>
          <a:ext cx="2444055" cy="1466433"/>
        </a:xfrm>
        <a:prstGeom prst="rect">
          <a:avLst/>
        </a:prstGeom>
        <a:gradFill rotWithShape="0">
          <a:gsLst>
            <a:gs pos="0">
              <a:schemeClr val="accent2">
                <a:hueOff val="920516"/>
                <a:satOff val="-2642"/>
                <a:lumOff val="-4230"/>
                <a:alphaOff val="0"/>
                <a:satMod val="103000"/>
                <a:lumMod val="102000"/>
                <a:tint val="94000"/>
              </a:schemeClr>
            </a:gs>
            <a:gs pos="50000">
              <a:schemeClr val="accent2">
                <a:hueOff val="920516"/>
                <a:satOff val="-2642"/>
                <a:lumOff val="-4230"/>
                <a:alphaOff val="0"/>
                <a:satMod val="110000"/>
                <a:lumMod val="100000"/>
                <a:shade val="100000"/>
              </a:schemeClr>
            </a:gs>
            <a:gs pos="100000">
              <a:schemeClr val="accent2">
                <a:hueOff val="920516"/>
                <a:satOff val="-2642"/>
                <a:lumOff val="-42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l-NL" sz="1500" kern="1200"/>
            <a:t>Meedenken als je opvallend gedrag signaleert</a:t>
          </a:r>
          <a:endParaRPr lang="en-US" sz="1500" kern="1200"/>
        </a:p>
        <a:p>
          <a:pPr marL="114300" lvl="1" indent="-114300" algn="l" defTabSz="533400">
            <a:lnSpc>
              <a:spcPct val="90000"/>
            </a:lnSpc>
            <a:spcBef>
              <a:spcPct val="0"/>
            </a:spcBef>
            <a:spcAft>
              <a:spcPct val="15000"/>
            </a:spcAft>
            <a:buChar char="•"/>
          </a:pPr>
          <a:r>
            <a:rPr lang="nl-NL" sz="1200" kern="1200"/>
            <a:t>(niet aankijken, achterstand in taal, opvallend spel, moeite met aangaan van sociale contacten: niet leeftijdsadequaat gedrag)</a:t>
          </a:r>
          <a:endParaRPr lang="en-US" sz="1200" kern="1200"/>
        </a:p>
      </dsp:txBody>
      <dsp:txXfrm>
        <a:off x="2691541" y="587032"/>
        <a:ext cx="2444055" cy="1466433"/>
      </dsp:txXfrm>
    </dsp:sp>
    <dsp:sp modelId="{C21532A2-358F-485C-AAA2-D0072B89E51C}">
      <dsp:nvSpPr>
        <dsp:cNvPr id="0" name=""/>
        <dsp:cNvSpPr/>
      </dsp:nvSpPr>
      <dsp:spPr>
        <a:xfrm>
          <a:off x="5380002" y="587032"/>
          <a:ext cx="2444055" cy="1466433"/>
        </a:xfrm>
        <a:prstGeom prst="rect">
          <a:avLst/>
        </a:prstGeom>
        <a:gradFill rotWithShape="0">
          <a:gsLst>
            <a:gs pos="0">
              <a:schemeClr val="accent2">
                <a:hueOff val="1841033"/>
                <a:satOff val="-5284"/>
                <a:lumOff val="-8460"/>
                <a:alphaOff val="0"/>
                <a:satMod val="103000"/>
                <a:lumMod val="102000"/>
                <a:tint val="94000"/>
              </a:schemeClr>
            </a:gs>
            <a:gs pos="50000">
              <a:schemeClr val="accent2">
                <a:hueOff val="1841033"/>
                <a:satOff val="-5284"/>
                <a:lumOff val="-8460"/>
                <a:alphaOff val="0"/>
                <a:satMod val="110000"/>
                <a:lumMod val="100000"/>
                <a:shade val="100000"/>
              </a:schemeClr>
            </a:gs>
            <a:gs pos="100000">
              <a:schemeClr val="accent2">
                <a:hueOff val="1841033"/>
                <a:satOff val="-5284"/>
                <a:lumOff val="-846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Als inzet van hulp gevolgd moet worden: komen ouders aan met hun kind, loopt de hulp goed, voldoet de ingezette hulp aan verwachting ouders?</a:t>
          </a:r>
          <a:endParaRPr lang="en-US" sz="1500" kern="1200"/>
        </a:p>
      </dsp:txBody>
      <dsp:txXfrm>
        <a:off x="5380002" y="587032"/>
        <a:ext cx="2444055" cy="1466433"/>
      </dsp:txXfrm>
    </dsp:sp>
    <dsp:sp modelId="{63C52831-A8F5-4C6D-A9FE-014DA0BF284C}">
      <dsp:nvSpPr>
        <dsp:cNvPr id="0" name=""/>
        <dsp:cNvSpPr/>
      </dsp:nvSpPr>
      <dsp:spPr>
        <a:xfrm>
          <a:off x="8068463" y="587032"/>
          <a:ext cx="2444055" cy="1466433"/>
        </a:xfrm>
        <a:prstGeom prst="rect">
          <a:avLst/>
        </a:prstGeom>
        <a:gradFill rotWithShape="0">
          <a:gsLst>
            <a:gs pos="0">
              <a:schemeClr val="accent2">
                <a:hueOff val="2761549"/>
                <a:satOff val="-7926"/>
                <a:lumOff val="-12690"/>
                <a:alphaOff val="0"/>
                <a:satMod val="103000"/>
                <a:lumMod val="102000"/>
                <a:tint val="94000"/>
              </a:schemeClr>
            </a:gs>
            <a:gs pos="50000">
              <a:schemeClr val="accent2">
                <a:hueOff val="2761549"/>
                <a:satOff val="-7926"/>
                <a:lumOff val="-12690"/>
                <a:alphaOff val="0"/>
                <a:satMod val="110000"/>
                <a:lumMod val="100000"/>
                <a:shade val="100000"/>
              </a:schemeClr>
            </a:gs>
            <a:gs pos="100000">
              <a:schemeClr val="accent2">
                <a:hueOff val="2761549"/>
                <a:satOff val="-7926"/>
                <a:lumOff val="-126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Wanneer er behoefte is aan een onafhankelijke partij</a:t>
          </a:r>
          <a:endParaRPr lang="en-US" sz="1500" kern="1200"/>
        </a:p>
      </dsp:txBody>
      <dsp:txXfrm>
        <a:off x="8068463" y="587032"/>
        <a:ext cx="2444055" cy="1466433"/>
      </dsp:txXfrm>
    </dsp:sp>
    <dsp:sp modelId="{80B27B28-EEE9-4C88-B519-DF36EB3E5BEE}">
      <dsp:nvSpPr>
        <dsp:cNvPr id="0" name=""/>
        <dsp:cNvSpPr/>
      </dsp:nvSpPr>
      <dsp:spPr>
        <a:xfrm>
          <a:off x="3080" y="2297871"/>
          <a:ext cx="2444055" cy="1466433"/>
        </a:xfrm>
        <a:prstGeom prst="rect">
          <a:avLst/>
        </a:prstGeom>
        <a:gradFill rotWithShape="0">
          <a:gsLst>
            <a:gs pos="0">
              <a:schemeClr val="accent2">
                <a:hueOff val="3682065"/>
                <a:satOff val="-10567"/>
                <a:lumOff val="-16919"/>
                <a:alphaOff val="0"/>
                <a:satMod val="103000"/>
                <a:lumMod val="102000"/>
                <a:tint val="94000"/>
              </a:schemeClr>
            </a:gs>
            <a:gs pos="50000">
              <a:schemeClr val="accent2">
                <a:hueOff val="3682065"/>
                <a:satOff val="-10567"/>
                <a:lumOff val="-16919"/>
                <a:alphaOff val="0"/>
                <a:satMod val="110000"/>
                <a:lumMod val="100000"/>
                <a:shade val="100000"/>
              </a:schemeClr>
            </a:gs>
            <a:gs pos="100000">
              <a:schemeClr val="accent2">
                <a:hueOff val="3682065"/>
                <a:satOff val="-10567"/>
                <a:lumOff val="-169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Als jij of je team of ouders behoefte hebben aan een partij die meedenkt in een casus</a:t>
          </a:r>
          <a:endParaRPr lang="en-US" sz="1500" kern="1200"/>
        </a:p>
      </dsp:txBody>
      <dsp:txXfrm>
        <a:off x="3080" y="2297871"/>
        <a:ext cx="2444055" cy="1466433"/>
      </dsp:txXfrm>
    </dsp:sp>
    <dsp:sp modelId="{83BC0712-C3CE-418F-8815-C8140C3F12A6}">
      <dsp:nvSpPr>
        <dsp:cNvPr id="0" name=""/>
        <dsp:cNvSpPr/>
      </dsp:nvSpPr>
      <dsp:spPr>
        <a:xfrm>
          <a:off x="2691541" y="2297871"/>
          <a:ext cx="2444055" cy="1466433"/>
        </a:xfrm>
        <a:prstGeom prst="rect">
          <a:avLst/>
        </a:prstGeom>
        <a:gradFill rotWithShape="0">
          <a:gsLst>
            <a:gs pos="0">
              <a:schemeClr val="accent2">
                <a:hueOff val="4602581"/>
                <a:satOff val="-13209"/>
                <a:lumOff val="-21149"/>
                <a:alphaOff val="0"/>
                <a:satMod val="103000"/>
                <a:lumMod val="102000"/>
                <a:tint val="94000"/>
              </a:schemeClr>
            </a:gs>
            <a:gs pos="50000">
              <a:schemeClr val="accent2">
                <a:hueOff val="4602581"/>
                <a:satOff val="-13209"/>
                <a:lumOff val="-21149"/>
                <a:alphaOff val="0"/>
                <a:satMod val="110000"/>
                <a:lumMod val="100000"/>
                <a:shade val="100000"/>
              </a:schemeClr>
            </a:gs>
            <a:gs pos="100000">
              <a:schemeClr val="accent2">
                <a:hueOff val="4602581"/>
                <a:satOff val="-13209"/>
                <a:lumOff val="-211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Ouders ondersteunen bij WLZ aanvraag</a:t>
          </a:r>
          <a:endParaRPr lang="en-US" sz="1500" kern="1200"/>
        </a:p>
      </dsp:txBody>
      <dsp:txXfrm>
        <a:off x="2691541" y="2297871"/>
        <a:ext cx="2444055" cy="1466433"/>
      </dsp:txXfrm>
    </dsp:sp>
    <dsp:sp modelId="{DE587136-CBEF-4D20-A0E7-790C189B3654}">
      <dsp:nvSpPr>
        <dsp:cNvPr id="0" name=""/>
        <dsp:cNvSpPr/>
      </dsp:nvSpPr>
      <dsp:spPr>
        <a:xfrm>
          <a:off x="5380002" y="2297871"/>
          <a:ext cx="2444055" cy="1466433"/>
        </a:xfrm>
        <a:prstGeom prst="rect">
          <a:avLst/>
        </a:prstGeom>
        <a:gradFill rotWithShape="0">
          <a:gsLst>
            <a:gs pos="0">
              <a:schemeClr val="accent2">
                <a:hueOff val="5523098"/>
                <a:satOff val="-15851"/>
                <a:lumOff val="-25379"/>
                <a:alphaOff val="0"/>
                <a:satMod val="103000"/>
                <a:lumMod val="102000"/>
                <a:tint val="94000"/>
              </a:schemeClr>
            </a:gs>
            <a:gs pos="50000">
              <a:schemeClr val="accent2">
                <a:hueOff val="5523098"/>
                <a:satOff val="-15851"/>
                <a:lumOff val="-25379"/>
                <a:alphaOff val="0"/>
                <a:satMod val="110000"/>
                <a:lumMod val="100000"/>
                <a:shade val="100000"/>
              </a:schemeClr>
            </a:gs>
            <a:gs pos="100000">
              <a:schemeClr val="accent2">
                <a:hueOff val="5523098"/>
                <a:satOff val="-15851"/>
                <a:lumOff val="-253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Intelligentieonderzoek bij kind of ouder naar aanleiding van de hulpvraag</a:t>
          </a:r>
          <a:endParaRPr lang="en-US" sz="1500" kern="1200"/>
        </a:p>
      </dsp:txBody>
      <dsp:txXfrm>
        <a:off x="5380002" y="2297871"/>
        <a:ext cx="2444055" cy="1466433"/>
      </dsp:txXfrm>
    </dsp:sp>
    <dsp:sp modelId="{04BC51C2-1035-4B7D-931C-1F867C20F60F}">
      <dsp:nvSpPr>
        <dsp:cNvPr id="0" name=""/>
        <dsp:cNvSpPr/>
      </dsp:nvSpPr>
      <dsp:spPr>
        <a:xfrm>
          <a:off x="8068463" y="2297871"/>
          <a:ext cx="2444055" cy="1466433"/>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 Wat ouders als prettig ervaren is dat er iemand naast hen komt te staan, een luisterend oor biedt en meedenkt wat er mogelijk is in zorgland.”</a:t>
          </a:r>
          <a:endParaRPr lang="en-US" sz="1500" kern="1200"/>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11CA3-1BAB-BD71-FEFA-28CFFA0E76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CFC0DD-6F34-CC85-49DD-F406AA0AB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72F29B2-FBA4-1A93-5EA4-ED4A1577AEED}"/>
              </a:ext>
            </a:extLst>
          </p:cNvPr>
          <p:cNvSpPr>
            <a:spLocks noGrp="1"/>
          </p:cNvSpPr>
          <p:nvPr>
            <p:ph type="dt" sz="half" idx="10"/>
          </p:nvPr>
        </p:nvSpPr>
        <p:spPr/>
        <p:txBody>
          <a:bodyPr/>
          <a:lstStyle/>
          <a:p>
            <a:fld id="{B28B0AA7-A013-418B-AB4F-CA011E61BF30}" type="datetimeFigureOut">
              <a:rPr lang="nl-NL" smtClean="0"/>
              <a:t>12-5-2026</a:t>
            </a:fld>
            <a:endParaRPr lang="nl-NL"/>
          </a:p>
        </p:txBody>
      </p:sp>
      <p:sp>
        <p:nvSpPr>
          <p:cNvPr id="5" name="Tijdelijke aanduiding voor voettekst 4">
            <a:extLst>
              <a:ext uri="{FF2B5EF4-FFF2-40B4-BE49-F238E27FC236}">
                <a16:creationId xmlns:a16="http://schemas.microsoft.com/office/drawing/2014/main" id="{AFBB2096-B8BA-F028-EE77-4DD51A44FC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6192A3-FD73-1122-0A82-C023A3BCBFEF}"/>
              </a:ext>
            </a:extLst>
          </p:cNvPr>
          <p:cNvSpPr>
            <a:spLocks noGrp="1"/>
          </p:cNvSpPr>
          <p:nvPr>
            <p:ph type="sldNum" sz="quarter" idx="12"/>
          </p:nvPr>
        </p:nvSpPr>
        <p:spPr/>
        <p:txBody>
          <a:bodyPr/>
          <a:lstStyle/>
          <a:p>
            <a:fld id="{E9F37B9A-2507-470B-B767-90BCD0F03677}" type="slidenum">
              <a:rPr lang="nl-NL" smtClean="0"/>
              <a:t>‹nr.›</a:t>
            </a:fld>
            <a:endParaRPr lang="nl-NL"/>
          </a:p>
        </p:txBody>
      </p:sp>
    </p:spTree>
    <p:extLst>
      <p:ext uri="{BB962C8B-B14F-4D97-AF65-F5344CB8AC3E}">
        <p14:creationId xmlns:p14="http://schemas.microsoft.com/office/powerpoint/2010/main" val="308328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BC630-9093-7CFC-6E81-97C6DA1C81A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76668A-ADCC-E850-D2F3-87AB09D6740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86D4B2-952C-E53A-991D-CD7A25DFF378}"/>
              </a:ext>
            </a:extLst>
          </p:cNvPr>
          <p:cNvSpPr>
            <a:spLocks noGrp="1"/>
          </p:cNvSpPr>
          <p:nvPr>
            <p:ph type="dt" sz="half" idx="10"/>
          </p:nvPr>
        </p:nvSpPr>
        <p:spPr/>
        <p:txBody>
          <a:bodyPr/>
          <a:lstStyle/>
          <a:p>
            <a:fld id="{B28B0AA7-A013-418B-AB4F-CA011E61BF30}" type="datetimeFigureOut">
              <a:rPr lang="nl-NL" smtClean="0"/>
              <a:t>12-5-2026</a:t>
            </a:fld>
            <a:endParaRPr lang="nl-NL"/>
          </a:p>
        </p:txBody>
      </p:sp>
      <p:sp>
        <p:nvSpPr>
          <p:cNvPr id="5" name="Tijdelijke aanduiding voor voettekst 4">
            <a:extLst>
              <a:ext uri="{FF2B5EF4-FFF2-40B4-BE49-F238E27FC236}">
                <a16:creationId xmlns:a16="http://schemas.microsoft.com/office/drawing/2014/main" id="{16DA550C-EB4E-2B1C-0144-9CDBC805BB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BBD014-E5F9-279D-4916-346A42EA4EAA}"/>
              </a:ext>
            </a:extLst>
          </p:cNvPr>
          <p:cNvSpPr>
            <a:spLocks noGrp="1"/>
          </p:cNvSpPr>
          <p:nvPr>
            <p:ph type="sldNum" sz="quarter" idx="12"/>
          </p:nvPr>
        </p:nvSpPr>
        <p:spPr/>
        <p:txBody>
          <a:bodyPr/>
          <a:lstStyle/>
          <a:p>
            <a:fld id="{E9F37B9A-2507-470B-B767-90BCD0F03677}" type="slidenum">
              <a:rPr lang="nl-NL" smtClean="0"/>
              <a:t>‹nr.›</a:t>
            </a:fld>
            <a:endParaRPr lang="nl-NL"/>
          </a:p>
        </p:txBody>
      </p:sp>
    </p:spTree>
    <p:extLst>
      <p:ext uri="{BB962C8B-B14F-4D97-AF65-F5344CB8AC3E}">
        <p14:creationId xmlns:p14="http://schemas.microsoft.com/office/powerpoint/2010/main" val="320950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577717D-1D00-94CC-7148-90F8052A12A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BAD5F7F-49A7-0F52-B231-5FBA507FDC6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9F5E92-5F32-BBAA-3447-7B9890EFBA30}"/>
              </a:ext>
            </a:extLst>
          </p:cNvPr>
          <p:cNvSpPr>
            <a:spLocks noGrp="1"/>
          </p:cNvSpPr>
          <p:nvPr>
            <p:ph type="dt" sz="half" idx="10"/>
          </p:nvPr>
        </p:nvSpPr>
        <p:spPr/>
        <p:txBody>
          <a:bodyPr/>
          <a:lstStyle/>
          <a:p>
            <a:fld id="{B28B0AA7-A013-418B-AB4F-CA011E61BF30}" type="datetimeFigureOut">
              <a:rPr lang="nl-NL" smtClean="0"/>
              <a:t>12-5-2026</a:t>
            </a:fld>
            <a:endParaRPr lang="nl-NL"/>
          </a:p>
        </p:txBody>
      </p:sp>
      <p:sp>
        <p:nvSpPr>
          <p:cNvPr id="5" name="Tijdelijke aanduiding voor voettekst 4">
            <a:extLst>
              <a:ext uri="{FF2B5EF4-FFF2-40B4-BE49-F238E27FC236}">
                <a16:creationId xmlns:a16="http://schemas.microsoft.com/office/drawing/2014/main" id="{076A0299-9887-7910-36EB-E11AEC29DE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1005D7-507F-FCD2-E922-0BA884620E9D}"/>
              </a:ext>
            </a:extLst>
          </p:cNvPr>
          <p:cNvSpPr>
            <a:spLocks noGrp="1"/>
          </p:cNvSpPr>
          <p:nvPr>
            <p:ph type="sldNum" sz="quarter" idx="12"/>
          </p:nvPr>
        </p:nvSpPr>
        <p:spPr/>
        <p:txBody>
          <a:bodyPr/>
          <a:lstStyle/>
          <a:p>
            <a:fld id="{E9F37B9A-2507-470B-B767-90BCD0F03677}" type="slidenum">
              <a:rPr lang="nl-NL" smtClean="0"/>
              <a:t>‹nr.›</a:t>
            </a:fld>
            <a:endParaRPr lang="nl-NL"/>
          </a:p>
        </p:txBody>
      </p:sp>
    </p:spTree>
    <p:extLst>
      <p:ext uri="{BB962C8B-B14F-4D97-AF65-F5344CB8AC3E}">
        <p14:creationId xmlns:p14="http://schemas.microsoft.com/office/powerpoint/2010/main" val="161337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63761-939C-B0D5-34BC-EC703B9FDA8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3DFC7B9-C905-D7BE-0910-1AB04C14FF4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208CA2-1DF3-C99C-25E5-BEBB15207030}"/>
              </a:ext>
            </a:extLst>
          </p:cNvPr>
          <p:cNvSpPr>
            <a:spLocks noGrp="1"/>
          </p:cNvSpPr>
          <p:nvPr>
            <p:ph type="dt" sz="half" idx="10"/>
          </p:nvPr>
        </p:nvSpPr>
        <p:spPr/>
        <p:txBody>
          <a:bodyPr/>
          <a:lstStyle/>
          <a:p>
            <a:fld id="{B28B0AA7-A013-418B-AB4F-CA011E61BF30}" type="datetimeFigureOut">
              <a:rPr lang="nl-NL" smtClean="0"/>
              <a:t>12-5-2026</a:t>
            </a:fld>
            <a:endParaRPr lang="nl-NL"/>
          </a:p>
        </p:txBody>
      </p:sp>
      <p:sp>
        <p:nvSpPr>
          <p:cNvPr id="5" name="Tijdelijke aanduiding voor voettekst 4">
            <a:extLst>
              <a:ext uri="{FF2B5EF4-FFF2-40B4-BE49-F238E27FC236}">
                <a16:creationId xmlns:a16="http://schemas.microsoft.com/office/drawing/2014/main" id="{D3070773-28AA-4E66-11AD-26A2557AF1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93327F-1B9A-742E-22E7-1D68089F66B5}"/>
              </a:ext>
            </a:extLst>
          </p:cNvPr>
          <p:cNvSpPr>
            <a:spLocks noGrp="1"/>
          </p:cNvSpPr>
          <p:nvPr>
            <p:ph type="sldNum" sz="quarter" idx="12"/>
          </p:nvPr>
        </p:nvSpPr>
        <p:spPr/>
        <p:txBody>
          <a:bodyPr/>
          <a:lstStyle/>
          <a:p>
            <a:fld id="{E9F37B9A-2507-470B-B767-90BCD0F03677}" type="slidenum">
              <a:rPr lang="nl-NL" smtClean="0"/>
              <a:t>‹nr.›</a:t>
            </a:fld>
            <a:endParaRPr lang="nl-NL"/>
          </a:p>
        </p:txBody>
      </p:sp>
    </p:spTree>
    <p:extLst>
      <p:ext uri="{BB962C8B-B14F-4D97-AF65-F5344CB8AC3E}">
        <p14:creationId xmlns:p14="http://schemas.microsoft.com/office/powerpoint/2010/main" val="374542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BBA94-7983-3D60-5652-F7C4D05B93C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938687F-A1FB-8975-47B0-19B8666F7C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B550555-13E1-A4C0-CC2F-1E2F847E1070}"/>
              </a:ext>
            </a:extLst>
          </p:cNvPr>
          <p:cNvSpPr>
            <a:spLocks noGrp="1"/>
          </p:cNvSpPr>
          <p:nvPr>
            <p:ph type="dt" sz="half" idx="10"/>
          </p:nvPr>
        </p:nvSpPr>
        <p:spPr/>
        <p:txBody>
          <a:bodyPr/>
          <a:lstStyle/>
          <a:p>
            <a:fld id="{B28B0AA7-A013-418B-AB4F-CA011E61BF30}" type="datetimeFigureOut">
              <a:rPr lang="nl-NL" smtClean="0"/>
              <a:t>12-5-2026</a:t>
            </a:fld>
            <a:endParaRPr lang="nl-NL"/>
          </a:p>
        </p:txBody>
      </p:sp>
      <p:sp>
        <p:nvSpPr>
          <p:cNvPr id="5" name="Tijdelijke aanduiding voor voettekst 4">
            <a:extLst>
              <a:ext uri="{FF2B5EF4-FFF2-40B4-BE49-F238E27FC236}">
                <a16:creationId xmlns:a16="http://schemas.microsoft.com/office/drawing/2014/main" id="{E8CFA35F-64B1-736A-72AF-9A6BB5A456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4274CE-23A1-0A8F-5FB7-E8D6BF0B357A}"/>
              </a:ext>
            </a:extLst>
          </p:cNvPr>
          <p:cNvSpPr>
            <a:spLocks noGrp="1"/>
          </p:cNvSpPr>
          <p:nvPr>
            <p:ph type="sldNum" sz="quarter" idx="12"/>
          </p:nvPr>
        </p:nvSpPr>
        <p:spPr/>
        <p:txBody>
          <a:bodyPr/>
          <a:lstStyle/>
          <a:p>
            <a:fld id="{E9F37B9A-2507-470B-B767-90BCD0F03677}" type="slidenum">
              <a:rPr lang="nl-NL" smtClean="0"/>
              <a:t>‹nr.›</a:t>
            </a:fld>
            <a:endParaRPr lang="nl-NL"/>
          </a:p>
        </p:txBody>
      </p:sp>
    </p:spTree>
    <p:extLst>
      <p:ext uri="{BB962C8B-B14F-4D97-AF65-F5344CB8AC3E}">
        <p14:creationId xmlns:p14="http://schemas.microsoft.com/office/powerpoint/2010/main" val="255859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99199-9D65-1C28-6166-52CC60E269E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04423DA-DB74-4B2A-BDCC-F1F88C097B7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B66504A-7E70-C6FB-8EFF-BE99FABF32A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0CEB6CC-8B3F-B3E7-39D8-98C434884B0D}"/>
              </a:ext>
            </a:extLst>
          </p:cNvPr>
          <p:cNvSpPr>
            <a:spLocks noGrp="1"/>
          </p:cNvSpPr>
          <p:nvPr>
            <p:ph type="dt" sz="half" idx="10"/>
          </p:nvPr>
        </p:nvSpPr>
        <p:spPr/>
        <p:txBody>
          <a:bodyPr/>
          <a:lstStyle/>
          <a:p>
            <a:fld id="{B28B0AA7-A013-418B-AB4F-CA011E61BF30}" type="datetimeFigureOut">
              <a:rPr lang="nl-NL" smtClean="0"/>
              <a:t>12-5-2026</a:t>
            </a:fld>
            <a:endParaRPr lang="nl-NL"/>
          </a:p>
        </p:txBody>
      </p:sp>
      <p:sp>
        <p:nvSpPr>
          <p:cNvPr id="6" name="Tijdelijke aanduiding voor voettekst 5">
            <a:extLst>
              <a:ext uri="{FF2B5EF4-FFF2-40B4-BE49-F238E27FC236}">
                <a16:creationId xmlns:a16="http://schemas.microsoft.com/office/drawing/2014/main" id="{A7DAE007-0228-618C-2551-93DF9A9C50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C34B75A-334B-D3E3-4963-5C3EDB40F59B}"/>
              </a:ext>
            </a:extLst>
          </p:cNvPr>
          <p:cNvSpPr>
            <a:spLocks noGrp="1"/>
          </p:cNvSpPr>
          <p:nvPr>
            <p:ph type="sldNum" sz="quarter" idx="12"/>
          </p:nvPr>
        </p:nvSpPr>
        <p:spPr/>
        <p:txBody>
          <a:bodyPr/>
          <a:lstStyle/>
          <a:p>
            <a:fld id="{E9F37B9A-2507-470B-B767-90BCD0F03677}" type="slidenum">
              <a:rPr lang="nl-NL" smtClean="0"/>
              <a:t>‹nr.›</a:t>
            </a:fld>
            <a:endParaRPr lang="nl-NL"/>
          </a:p>
        </p:txBody>
      </p:sp>
    </p:spTree>
    <p:extLst>
      <p:ext uri="{BB962C8B-B14F-4D97-AF65-F5344CB8AC3E}">
        <p14:creationId xmlns:p14="http://schemas.microsoft.com/office/powerpoint/2010/main" val="85395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C55E2-0657-B9E6-2B2B-26F7AE8030F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A64561-1F7E-8901-FB78-EC46C0D36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8EAA3C9-FE8B-AF64-C5A9-1CB6816DFE9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1DE721F-32A5-A3D0-2255-B0F9CD710F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0C1327B-0A6E-7902-10F6-1C11927071B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83D39E7-5E30-EC4D-C49B-2CBB2B038667}"/>
              </a:ext>
            </a:extLst>
          </p:cNvPr>
          <p:cNvSpPr>
            <a:spLocks noGrp="1"/>
          </p:cNvSpPr>
          <p:nvPr>
            <p:ph type="dt" sz="half" idx="10"/>
          </p:nvPr>
        </p:nvSpPr>
        <p:spPr/>
        <p:txBody>
          <a:bodyPr/>
          <a:lstStyle/>
          <a:p>
            <a:fld id="{B28B0AA7-A013-418B-AB4F-CA011E61BF30}" type="datetimeFigureOut">
              <a:rPr lang="nl-NL" smtClean="0"/>
              <a:t>12-5-2026</a:t>
            </a:fld>
            <a:endParaRPr lang="nl-NL"/>
          </a:p>
        </p:txBody>
      </p:sp>
      <p:sp>
        <p:nvSpPr>
          <p:cNvPr id="8" name="Tijdelijke aanduiding voor voettekst 7">
            <a:extLst>
              <a:ext uri="{FF2B5EF4-FFF2-40B4-BE49-F238E27FC236}">
                <a16:creationId xmlns:a16="http://schemas.microsoft.com/office/drawing/2014/main" id="{F39D6D85-4C22-EF3D-785F-ECB19BCE2B3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915DA43-3472-4D11-F1D8-0F978867FAD9}"/>
              </a:ext>
            </a:extLst>
          </p:cNvPr>
          <p:cNvSpPr>
            <a:spLocks noGrp="1"/>
          </p:cNvSpPr>
          <p:nvPr>
            <p:ph type="sldNum" sz="quarter" idx="12"/>
          </p:nvPr>
        </p:nvSpPr>
        <p:spPr/>
        <p:txBody>
          <a:bodyPr/>
          <a:lstStyle/>
          <a:p>
            <a:fld id="{E9F37B9A-2507-470B-B767-90BCD0F03677}" type="slidenum">
              <a:rPr lang="nl-NL" smtClean="0"/>
              <a:t>‹nr.›</a:t>
            </a:fld>
            <a:endParaRPr lang="nl-NL"/>
          </a:p>
        </p:txBody>
      </p:sp>
    </p:spTree>
    <p:extLst>
      <p:ext uri="{BB962C8B-B14F-4D97-AF65-F5344CB8AC3E}">
        <p14:creationId xmlns:p14="http://schemas.microsoft.com/office/powerpoint/2010/main" val="38985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5DE79-25B4-E7BE-6C02-4D844CED239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FE7A38E-3ED0-605B-09D2-EBE8DAB05682}"/>
              </a:ext>
            </a:extLst>
          </p:cNvPr>
          <p:cNvSpPr>
            <a:spLocks noGrp="1"/>
          </p:cNvSpPr>
          <p:nvPr>
            <p:ph type="dt" sz="half" idx="10"/>
          </p:nvPr>
        </p:nvSpPr>
        <p:spPr/>
        <p:txBody>
          <a:bodyPr/>
          <a:lstStyle/>
          <a:p>
            <a:fld id="{B28B0AA7-A013-418B-AB4F-CA011E61BF30}" type="datetimeFigureOut">
              <a:rPr lang="nl-NL" smtClean="0"/>
              <a:t>12-5-2026</a:t>
            </a:fld>
            <a:endParaRPr lang="nl-NL"/>
          </a:p>
        </p:txBody>
      </p:sp>
      <p:sp>
        <p:nvSpPr>
          <p:cNvPr id="4" name="Tijdelijke aanduiding voor voettekst 3">
            <a:extLst>
              <a:ext uri="{FF2B5EF4-FFF2-40B4-BE49-F238E27FC236}">
                <a16:creationId xmlns:a16="http://schemas.microsoft.com/office/drawing/2014/main" id="{FD09F99F-57B2-8EB0-1A2B-F1B8DAFCF6F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A893544-BB06-D8D4-CDDE-C87A3E443D70}"/>
              </a:ext>
            </a:extLst>
          </p:cNvPr>
          <p:cNvSpPr>
            <a:spLocks noGrp="1"/>
          </p:cNvSpPr>
          <p:nvPr>
            <p:ph type="sldNum" sz="quarter" idx="12"/>
          </p:nvPr>
        </p:nvSpPr>
        <p:spPr/>
        <p:txBody>
          <a:bodyPr/>
          <a:lstStyle/>
          <a:p>
            <a:fld id="{E9F37B9A-2507-470B-B767-90BCD0F03677}" type="slidenum">
              <a:rPr lang="nl-NL" smtClean="0"/>
              <a:t>‹nr.›</a:t>
            </a:fld>
            <a:endParaRPr lang="nl-NL"/>
          </a:p>
        </p:txBody>
      </p:sp>
    </p:spTree>
    <p:extLst>
      <p:ext uri="{BB962C8B-B14F-4D97-AF65-F5344CB8AC3E}">
        <p14:creationId xmlns:p14="http://schemas.microsoft.com/office/powerpoint/2010/main" val="202907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4EF775E-0154-A118-CAF6-C7C2396ACE47}"/>
              </a:ext>
            </a:extLst>
          </p:cNvPr>
          <p:cNvSpPr>
            <a:spLocks noGrp="1"/>
          </p:cNvSpPr>
          <p:nvPr>
            <p:ph type="dt" sz="half" idx="10"/>
          </p:nvPr>
        </p:nvSpPr>
        <p:spPr/>
        <p:txBody>
          <a:bodyPr/>
          <a:lstStyle/>
          <a:p>
            <a:fld id="{B28B0AA7-A013-418B-AB4F-CA011E61BF30}" type="datetimeFigureOut">
              <a:rPr lang="nl-NL" smtClean="0"/>
              <a:t>12-5-2026</a:t>
            </a:fld>
            <a:endParaRPr lang="nl-NL"/>
          </a:p>
        </p:txBody>
      </p:sp>
      <p:sp>
        <p:nvSpPr>
          <p:cNvPr id="3" name="Tijdelijke aanduiding voor voettekst 2">
            <a:extLst>
              <a:ext uri="{FF2B5EF4-FFF2-40B4-BE49-F238E27FC236}">
                <a16:creationId xmlns:a16="http://schemas.microsoft.com/office/drawing/2014/main" id="{D72F95DD-8C75-D264-3D1C-6024D3A7D6F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5016C61-CA83-0897-3BD3-6316A5C944D7}"/>
              </a:ext>
            </a:extLst>
          </p:cNvPr>
          <p:cNvSpPr>
            <a:spLocks noGrp="1"/>
          </p:cNvSpPr>
          <p:nvPr>
            <p:ph type="sldNum" sz="quarter" idx="12"/>
          </p:nvPr>
        </p:nvSpPr>
        <p:spPr/>
        <p:txBody>
          <a:bodyPr/>
          <a:lstStyle/>
          <a:p>
            <a:fld id="{E9F37B9A-2507-470B-B767-90BCD0F03677}" type="slidenum">
              <a:rPr lang="nl-NL" smtClean="0"/>
              <a:t>‹nr.›</a:t>
            </a:fld>
            <a:endParaRPr lang="nl-NL"/>
          </a:p>
        </p:txBody>
      </p:sp>
    </p:spTree>
    <p:extLst>
      <p:ext uri="{BB962C8B-B14F-4D97-AF65-F5344CB8AC3E}">
        <p14:creationId xmlns:p14="http://schemas.microsoft.com/office/powerpoint/2010/main" val="87784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8B2FD-6470-5CDB-DED4-5EE3DCFDFB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33D7355-AD30-AA04-D7D2-1AAC77609B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C22112A-02BC-66FA-6C69-C9C2DD95D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FA2C0E-AF63-FF52-C602-D74D5B2B6916}"/>
              </a:ext>
            </a:extLst>
          </p:cNvPr>
          <p:cNvSpPr>
            <a:spLocks noGrp="1"/>
          </p:cNvSpPr>
          <p:nvPr>
            <p:ph type="dt" sz="half" idx="10"/>
          </p:nvPr>
        </p:nvSpPr>
        <p:spPr/>
        <p:txBody>
          <a:bodyPr/>
          <a:lstStyle/>
          <a:p>
            <a:fld id="{B28B0AA7-A013-418B-AB4F-CA011E61BF30}" type="datetimeFigureOut">
              <a:rPr lang="nl-NL" smtClean="0"/>
              <a:t>12-5-2026</a:t>
            </a:fld>
            <a:endParaRPr lang="nl-NL"/>
          </a:p>
        </p:txBody>
      </p:sp>
      <p:sp>
        <p:nvSpPr>
          <p:cNvPr id="6" name="Tijdelijke aanduiding voor voettekst 5">
            <a:extLst>
              <a:ext uri="{FF2B5EF4-FFF2-40B4-BE49-F238E27FC236}">
                <a16:creationId xmlns:a16="http://schemas.microsoft.com/office/drawing/2014/main" id="{8687F88E-DC78-9DB3-2891-F8C0A4E66CD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DEE2441-F249-142A-8103-496AE858EBC7}"/>
              </a:ext>
            </a:extLst>
          </p:cNvPr>
          <p:cNvSpPr>
            <a:spLocks noGrp="1"/>
          </p:cNvSpPr>
          <p:nvPr>
            <p:ph type="sldNum" sz="quarter" idx="12"/>
          </p:nvPr>
        </p:nvSpPr>
        <p:spPr/>
        <p:txBody>
          <a:bodyPr/>
          <a:lstStyle/>
          <a:p>
            <a:fld id="{E9F37B9A-2507-470B-B767-90BCD0F03677}" type="slidenum">
              <a:rPr lang="nl-NL" smtClean="0"/>
              <a:t>‹nr.›</a:t>
            </a:fld>
            <a:endParaRPr lang="nl-NL"/>
          </a:p>
        </p:txBody>
      </p:sp>
    </p:spTree>
    <p:extLst>
      <p:ext uri="{BB962C8B-B14F-4D97-AF65-F5344CB8AC3E}">
        <p14:creationId xmlns:p14="http://schemas.microsoft.com/office/powerpoint/2010/main" val="232106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0F8EB-C839-B46F-E001-E843932F5E3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029F333-CC73-7024-0D3F-5A7DF7AFC9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45FF9D3-0DCF-4C56-3A21-04FFDA3CF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5F95285-EDCE-8DD6-5997-CC0FCAF2924D}"/>
              </a:ext>
            </a:extLst>
          </p:cNvPr>
          <p:cNvSpPr>
            <a:spLocks noGrp="1"/>
          </p:cNvSpPr>
          <p:nvPr>
            <p:ph type="dt" sz="half" idx="10"/>
          </p:nvPr>
        </p:nvSpPr>
        <p:spPr/>
        <p:txBody>
          <a:bodyPr/>
          <a:lstStyle/>
          <a:p>
            <a:fld id="{B28B0AA7-A013-418B-AB4F-CA011E61BF30}" type="datetimeFigureOut">
              <a:rPr lang="nl-NL" smtClean="0"/>
              <a:t>12-5-2026</a:t>
            </a:fld>
            <a:endParaRPr lang="nl-NL"/>
          </a:p>
        </p:txBody>
      </p:sp>
      <p:sp>
        <p:nvSpPr>
          <p:cNvPr id="6" name="Tijdelijke aanduiding voor voettekst 5">
            <a:extLst>
              <a:ext uri="{FF2B5EF4-FFF2-40B4-BE49-F238E27FC236}">
                <a16:creationId xmlns:a16="http://schemas.microsoft.com/office/drawing/2014/main" id="{1413BB25-79F5-997C-B24C-7F72CD1AF2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3692BB-4DDD-8085-B3F8-2D4CC2D5D7B0}"/>
              </a:ext>
            </a:extLst>
          </p:cNvPr>
          <p:cNvSpPr>
            <a:spLocks noGrp="1"/>
          </p:cNvSpPr>
          <p:nvPr>
            <p:ph type="sldNum" sz="quarter" idx="12"/>
          </p:nvPr>
        </p:nvSpPr>
        <p:spPr/>
        <p:txBody>
          <a:bodyPr/>
          <a:lstStyle/>
          <a:p>
            <a:fld id="{E9F37B9A-2507-470B-B767-90BCD0F03677}" type="slidenum">
              <a:rPr lang="nl-NL" smtClean="0"/>
              <a:t>‹nr.›</a:t>
            </a:fld>
            <a:endParaRPr lang="nl-NL"/>
          </a:p>
        </p:txBody>
      </p:sp>
    </p:spTree>
    <p:extLst>
      <p:ext uri="{BB962C8B-B14F-4D97-AF65-F5344CB8AC3E}">
        <p14:creationId xmlns:p14="http://schemas.microsoft.com/office/powerpoint/2010/main" val="225748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18CAE70-8366-9525-9F0B-45F9483879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7FC40BB-5D56-6CCC-E6E7-49713A322D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A79D90-B1DF-676B-5302-97F4165D85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8B0AA7-A013-418B-AB4F-CA011E61BF30}" type="datetimeFigureOut">
              <a:rPr lang="nl-NL" smtClean="0"/>
              <a:t>12-5-2026</a:t>
            </a:fld>
            <a:endParaRPr lang="nl-NL"/>
          </a:p>
        </p:txBody>
      </p:sp>
      <p:sp>
        <p:nvSpPr>
          <p:cNvPr id="5" name="Tijdelijke aanduiding voor voettekst 4">
            <a:extLst>
              <a:ext uri="{FF2B5EF4-FFF2-40B4-BE49-F238E27FC236}">
                <a16:creationId xmlns:a16="http://schemas.microsoft.com/office/drawing/2014/main" id="{D835D158-DD59-BDBD-C849-DC6311F96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A5934BB-4119-198C-FDC0-2E2CC1BFAA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F37B9A-2507-470B-B767-90BCD0F03677}" type="slidenum">
              <a:rPr lang="nl-NL" smtClean="0"/>
              <a:t>‹nr.›</a:t>
            </a:fld>
            <a:endParaRPr lang="nl-NL"/>
          </a:p>
        </p:txBody>
      </p:sp>
    </p:spTree>
    <p:extLst>
      <p:ext uri="{BB962C8B-B14F-4D97-AF65-F5344CB8AC3E}">
        <p14:creationId xmlns:p14="http://schemas.microsoft.com/office/powerpoint/2010/main" val="4136800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CBD411-F115-49AF-D521-A0BF2B8C6C2E}"/>
            </a:ext>
          </a:extLst>
        </p:cNvPr>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15">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29"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Afbeelding 6" descr="Jong kind in grijs gebreid vest leunend tegen de borst van vader">
            <a:extLst>
              <a:ext uri="{FF2B5EF4-FFF2-40B4-BE49-F238E27FC236}">
                <a16:creationId xmlns:a16="http://schemas.microsoft.com/office/drawing/2014/main" id="{41558108-8101-BD47-8DD1-C2632C8329F3}"/>
              </a:ext>
            </a:extLst>
          </p:cNvPr>
          <p:cNvPicPr>
            <a:picLocks noChangeAspect="1"/>
          </p:cNvPicPr>
          <p:nvPr/>
        </p:nvPicPr>
        <p:blipFill>
          <a:blip r:embed="rId2" cstate="print">
            <a:extLst>
              <a:ext uri="{28A0092B-C50C-407E-A947-70E740481C1C}">
                <a14:useLocalDpi xmlns:a14="http://schemas.microsoft.com/office/drawing/2010/main" val="0"/>
              </a:ext>
            </a:extLst>
          </a:blip>
          <a:srcRect t="13627" r="4" b="11513"/>
          <a:stretch>
            <a:fillRect/>
          </a:stretch>
        </p:blipFill>
        <p:spPr>
          <a:xfrm>
            <a:off x="6803647" y="1065276"/>
            <a:ext cx="4730214" cy="2363724"/>
          </a:xfrm>
          <a:prstGeom prst="rect">
            <a:avLst/>
          </a:prstGeom>
        </p:spPr>
      </p:pic>
      <p:pic>
        <p:nvPicPr>
          <p:cNvPr id="4" name="Afbeelding 3" descr="Baby en kind die met blokken spelen">
            <a:extLst>
              <a:ext uri="{FF2B5EF4-FFF2-40B4-BE49-F238E27FC236}">
                <a16:creationId xmlns:a16="http://schemas.microsoft.com/office/drawing/2014/main" id="{D469307A-841D-B834-4720-CE2B3DB0BF46}"/>
              </a:ext>
            </a:extLst>
          </p:cNvPr>
          <p:cNvPicPr>
            <a:picLocks noChangeAspect="1"/>
          </p:cNvPicPr>
          <p:nvPr/>
        </p:nvPicPr>
        <p:blipFill>
          <a:blip r:embed="rId3" cstate="print">
            <a:extLst>
              <a:ext uri="{28A0092B-C50C-407E-A947-70E740481C1C}">
                <a14:useLocalDpi xmlns:a14="http://schemas.microsoft.com/office/drawing/2010/main" val="0"/>
              </a:ext>
            </a:extLst>
          </a:blip>
          <a:srcRect t="26734" r="4" b="3135"/>
          <a:stretch>
            <a:fillRect/>
          </a:stretch>
        </p:blipFill>
        <p:spPr>
          <a:xfrm>
            <a:off x="6811153" y="3497176"/>
            <a:ext cx="4730214" cy="2363724"/>
          </a:xfrm>
          <a:prstGeom prst="rect">
            <a:avLst/>
          </a:prstGeom>
        </p:spPr>
      </p:pic>
      <p:grpSp>
        <p:nvGrpSpPr>
          <p:cNvPr id="31"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3871E043-699F-C304-361A-BB04F02256B5}"/>
              </a:ext>
            </a:extLst>
          </p:cNvPr>
          <p:cNvSpPr>
            <a:spLocks noGrp="1"/>
          </p:cNvSpPr>
          <p:nvPr>
            <p:ph type="title"/>
          </p:nvPr>
        </p:nvSpPr>
        <p:spPr>
          <a:xfrm>
            <a:off x="786384" y="841249"/>
            <a:ext cx="5692953" cy="2594302"/>
          </a:xfrm>
        </p:spPr>
        <p:txBody>
          <a:bodyPr anchor="b">
            <a:normAutofit/>
          </a:bodyPr>
          <a:lstStyle/>
          <a:p>
            <a:r>
              <a:rPr lang="nl-NL" sz="4100" b="1">
                <a:solidFill>
                  <a:schemeClr val="bg1"/>
                </a:solidFill>
                <a:ea typeface="Calibri" panose="020F0502020204030204" pitchFamily="34" charset="0"/>
                <a:cs typeface="Times New Roman" panose="02020603050405020304" pitchFamily="18" charset="0"/>
              </a:rPr>
              <a:t>Als ouder hoor je dat de ontwikkeling anders loopt……dat is niet niks en roept veel vragen op. </a:t>
            </a:r>
            <a:endParaRPr lang="nl-NL" sz="4100" b="1">
              <a:solidFill>
                <a:schemeClr val="bg1"/>
              </a:solidFill>
            </a:endParaRPr>
          </a:p>
        </p:txBody>
      </p:sp>
      <p:sp>
        <p:nvSpPr>
          <p:cNvPr id="5" name="Tijdelijke aanduiding voor inhoud 4">
            <a:extLst>
              <a:ext uri="{FF2B5EF4-FFF2-40B4-BE49-F238E27FC236}">
                <a16:creationId xmlns:a16="http://schemas.microsoft.com/office/drawing/2014/main" id="{2F43D34B-8210-85CE-E816-4F6B136DCBD9}"/>
              </a:ext>
            </a:extLst>
          </p:cNvPr>
          <p:cNvSpPr>
            <a:spLocks noGrp="1"/>
          </p:cNvSpPr>
          <p:nvPr>
            <p:ph idx="1"/>
          </p:nvPr>
        </p:nvSpPr>
        <p:spPr>
          <a:xfrm>
            <a:off x="786383" y="3566810"/>
            <a:ext cx="5692953" cy="2651110"/>
          </a:xfrm>
        </p:spPr>
        <p:txBody>
          <a:bodyPr anchor="ctr">
            <a:normAutofit/>
          </a:bodyPr>
          <a:lstStyle/>
          <a:p>
            <a:pPr>
              <a:spcAft>
                <a:spcPts val="800"/>
              </a:spcAft>
            </a:pPr>
            <a:r>
              <a:rPr lang="nl-NL" sz="1800" b="1" kern="0">
                <a:solidFill>
                  <a:schemeClr val="tx2"/>
                </a:solidFill>
                <a:effectLst/>
                <a:latin typeface="Calibri" panose="020F0502020204030204" pitchFamily="34" charset="0"/>
                <a:ea typeface="Calibri" panose="020F0502020204030204" pitchFamily="34" charset="0"/>
              </a:rPr>
              <a:t>“We hoorden dat er sprake was van een ontwikkelingsachterstand, dat kwam wel even binnen. </a:t>
            </a:r>
            <a:br>
              <a:rPr lang="nl-NL" sz="1800" b="1" kern="0">
                <a:solidFill>
                  <a:schemeClr val="tx2"/>
                </a:solidFill>
                <a:effectLst/>
                <a:latin typeface="Calibri" panose="020F0502020204030204" pitchFamily="34" charset="0"/>
                <a:ea typeface="Calibri" panose="020F0502020204030204" pitchFamily="34" charset="0"/>
              </a:rPr>
            </a:br>
            <a:r>
              <a:rPr lang="nl-NL" sz="1800" b="1" kern="0">
                <a:solidFill>
                  <a:schemeClr val="tx2"/>
                </a:solidFill>
                <a:effectLst/>
                <a:latin typeface="Calibri" panose="020F0502020204030204" pitchFamily="34" charset="0"/>
                <a:ea typeface="Calibri" panose="020F0502020204030204" pitchFamily="34" charset="0"/>
              </a:rPr>
              <a:t>Het was heel fijn om met de clientondersteuner te praten over wat het met ons deed als ouders, wat dit betekent voor de toekomst van onze dochter en samen te kijken wat wij als gezin nodig hebben.”</a:t>
            </a:r>
            <a:endParaRPr lang="nl-NL" sz="1800">
              <a:solidFill>
                <a:schemeClr val="tx2"/>
              </a:solidFill>
            </a:endParaRPr>
          </a:p>
        </p:txBody>
      </p:sp>
    </p:spTree>
    <p:extLst>
      <p:ext uri="{BB962C8B-B14F-4D97-AF65-F5344CB8AC3E}">
        <p14:creationId xmlns:p14="http://schemas.microsoft.com/office/powerpoint/2010/main" val="273831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8C570A01-D997-11BF-CE3B-27BA721D2D1B}"/>
              </a:ext>
            </a:extLst>
          </p:cNvPr>
          <p:cNvSpPr>
            <a:spLocks noGrp="1"/>
          </p:cNvSpPr>
          <p:nvPr>
            <p:ph type="title"/>
          </p:nvPr>
        </p:nvSpPr>
        <p:spPr>
          <a:xfrm>
            <a:off x="1188069" y="381935"/>
            <a:ext cx="4008583" cy="5974414"/>
          </a:xfrm>
        </p:spPr>
        <p:txBody>
          <a:bodyPr anchor="ctr">
            <a:normAutofit/>
          </a:bodyPr>
          <a:lstStyle/>
          <a:p>
            <a:r>
              <a:rPr lang="nl-NL" sz="6800" b="1">
                <a:solidFill>
                  <a:srgbClr val="FFFFFF"/>
                </a:solidFill>
              </a:rPr>
              <a:t>Hoe ziet Vroeghulp eruit?</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Tijdelijke aanduiding voor inhoud 2">
            <a:extLst>
              <a:ext uri="{FF2B5EF4-FFF2-40B4-BE49-F238E27FC236}">
                <a16:creationId xmlns:a16="http://schemas.microsoft.com/office/drawing/2014/main" id="{C08C8EB7-2A8A-BC9E-85F2-BB8C4153112E}"/>
              </a:ext>
            </a:extLst>
          </p:cNvPr>
          <p:cNvSpPr>
            <a:spLocks noGrp="1"/>
          </p:cNvSpPr>
          <p:nvPr>
            <p:ph idx="1"/>
          </p:nvPr>
        </p:nvSpPr>
        <p:spPr>
          <a:xfrm>
            <a:off x="6297233" y="518400"/>
            <a:ext cx="4771607" cy="5837949"/>
          </a:xfrm>
        </p:spPr>
        <p:txBody>
          <a:bodyPr anchor="ctr">
            <a:normAutofit/>
          </a:bodyPr>
          <a:lstStyle/>
          <a:p>
            <a:pPr marL="0" indent="0">
              <a:buNone/>
            </a:pPr>
            <a:r>
              <a:rPr lang="nl-NL" sz="1700" b="1" dirty="0">
                <a:solidFill>
                  <a:schemeClr val="tx1">
                    <a:alpha val="80000"/>
                  </a:schemeClr>
                </a:solidFill>
              </a:rPr>
              <a:t>Ondersteunen van ouders van kinderen van 0 tot 7 jaar met (complexe) ontwikkelingsproblematiek in het héle proces rondom hun kind.</a:t>
            </a:r>
          </a:p>
          <a:p>
            <a:endParaRPr lang="nl-NL" sz="1700" dirty="0">
              <a:solidFill>
                <a:schemeClr val="tx1">
                  <a:alpha val="80000"/>
                </a:schemeClr>
              </a:solidFill>
            </a:endParaRPr>
          </a:p>
          <a:p>
            <a:r>
              <a:rPr lang="nl-NL" sz="1700" b="1" dirty="0">
                <a:solidFill>
                  <a:schemeClr val="tx1">
                    <a:alpha val="80000"/>
                  </a:schemeClr>
                </a:solidFill>
              </a:rPr>
              <a:t>Bijvoorbeeld:</a:t>
            </a:r>
          </a:p>
          <a:p>
            <a:pPr lvl="1"/>
            <a:r>
              <a:rPr lang="nl-NL" sz="1700" dirty="0">
                <a:solidFill>
                  <a:schemeClr val="tx1">
                    <a:alpha val="80000"/>
                  </a:schemeClr>
                </a:solidFill>
              </a:rPr>
              <a:t>Overzicht houden</a:t>
            </a:r>
          </a:p>
          <a:p>
            <a:pPr lvl="1"/>
            <a:r>
              <a:rPr lang="nl-NL" sz="1700" dirty="0">
                <a:solidFill>
                  <a:schemeClr val="tx1">
                    <a:alpha val="80000"/>
                  </a:schemeClr>
                </a:solidFill>
              </a:rPr>
              <a:t>Meegaan naar professionals</a:t>
            </a:r>
          </a:p>
          <a:p>
            <a:pPr lvl="1"/>
            <a:r>
              <a:rPr lang="en-US" sz="1700" dirty="0" err="1">
                <a:solidFill>
                  <a:schemeClr val="tx1">
                    <a:alpha val="80000"/>
                  </a:schemeClr>
                </a:solidFill>
              </a:rPr>
              <a:t>Bemiddelen</a:t>
            </a:r>
            <a:r>
              <a:rPr lang="en-US" sz="1700" dirty="0">
                <a:solidFill>
                  <a:schemeClr val="tx1">
                    <a:alpha val="80000"/>
                  </a:schemeClr>
                </a:solidFill>
              </a:rPr>
              <a:t> </a:t>
            </a:r>
            <a:r>
              <a:rPr lang="en-US" sz="1700" dirty="0" err="1">
                <a:solidFill>
                  <a:schemeClr val="tx1">
                    <a:alpha val="80000"/>
                  </a:schemeClr>
                </a:solidFill>
              </a:rPr>
              <a:t>tussen</a:t>
            </a:r>
            <a:r>
              <a:rPr lang="en-US" sz="1700" dirty="0">
                <a:solidFill>
                  <a:schemeClr val="tx1">
                    <a:alpha val="80000"/>
                  </a:schemeClr>
                </a:solidFill>
              </a:rPr>
              <a:t> </a:t>
            </a:r>
            <a:r>
              <a:rPr lang="en-US" sz="1700" dirty="0" err="1">
                <a:solidFill>
                  <a:schemeClr val="tx1">
                    <a:alpha val="80000"/>
                  </a:schemeClr>
                </a:solidFill>
              </a:rPr>
              <a:t>ouders</a:t>
            </a:r>
            <a:r>
              <a:rPr lang="en-US" sz="1700" dirty="0">
                <a:solidFill>
                  <a:schemeClr val="tx1">
                    <a:alpha val="80000"/>
                  </a:schemeClr>
                </a:solidFill>
              </a:rPr>
              <a:t> </a:t>
            </a:r>
            <a:r>
              <a:rPr lang="en-US" sz="1700" dirty="0" err="1">
                <a:solidFill>
                  <a:schemeClr val="tx1">
                    <a:alpha val="80000"/>
                  </a:schemeClr>
                </a:solidFill>
              </a:rPr>
              <a:t>en</a:t>
            </a:r>
            <a:r>
              <a:rPr lang="en-US" sz="1700" dirty="0">
                <a:solidFill>
                  <a:schemeClr val="tx1">
                    <a:alpha val="80000"/>
                  </a:schemeClr>
                </a:solidFill>
              </a:rPr>
              <a:t> </a:t>
            </a:r>
            <a:r>
              <a:rPr lang="en-US" sz="1700" dirty="0" err="1">
                <a:solidFill>
                  <a:schemeClr val="tx1">
                    <a:alpha val="80000"/>
                  </a:schemeClr>
                </a:solidFill>
              </a:rPr>
              <a:t>zorgaanbieder</a:t>
            </a:r>
            <a:r>
              <a:rPr lang="en-US" sz="1700" dirty="0">
                <a:solidFill>
                  <a:schemeClr val="tx1">
                    <a:alpha val="80000"/>
                  </a:schemeClr>
                </a:solidFill>
              </a:rPr>
              <a:t>/school / </a:t>
            </a:r>
            <a:r>
              <a:rPr lang="en-US" sz="1700" dirty="0" err="1">
                <a:solidFill>
                  <a:schemeClr val="tx1">
                    <a:alpha val="80000"/>
                  </a:schemeClr>
                </a:solidFill>
              </a:rPr>
              <a:t>kdv</a:t>
            </a:r>
            <a:endParaRPr lang="nl-NL" sz="1700" dirty="0">
              <a:solidFill>
                <a:schemeClr val="tx1">
                  <a:alpha val="80000"/>
                </a:schemeClr>
              </a:solidFill>
            </a:endParaRPr>
          </a:p>
          <a:p>
            <a:pPr lvl="1"/>
            <a:r>
              <a:rPr lang="nl-NL" sz="1700" dirty="0">
                <a:solidFill>
                  <a:schemeClr val="tx1">
                    <a:alpha val="80000"/>
                  </a:schemeClr>
                </a:solidFill>
              </a:rPr>
              <a:t>Vooruit kijken, anticiperen op wat (mogelijk) gaat komen</a:t>
            </a:r>
          </a:p>
          <a:p>
            <a:pPr lvl="1"/>
            <a:r>
              <a:rPr lang="nl-NL" sz="1700" dirty="0">
                <a:solidFill>
                  <a:schemeClr val="tx1">
                    <a:alpha val="80000"/>
                  </a:schemeClr>
                </a:solidFill>
              </a:rPr>
              <a:t>Informatie geven</a:t>
            </a:r>
          </a:p>
          <a:p>
            <a:pPr lvl="1"/>
            <a:r>
              <a:rPr lang="nl-NL" sz="1700" dirty="0">
                <a:solidFill>
                  <a:schemeClr val="tx1">
                    <a:alpha val="80000"/>
                  </a:schemeClr>
                </a:solidFill>
              </a:rPr>
              <a:t>Processen verduidelijken</a:t>
            </a:r>
          </a:p>
          <a:p>
            <a:pPr lvl="1"/>
            <a:r>
              <a:rPr lang="nl-NL" sz="1700" dirty="0">
                <a:solidFill>
                  <a:schemeClr val="tx1">
                    <a:alpha val="80000"/>
                  </a:schemeClr>
                </a:solidFill>
              </a:rPr>
              <a:t>Contact met andere ouders of ervaringsdeskundigen</a:t>
            </a:r>
          </a:p>
          <a:p>
            <a:pPr lvl="1"/>
            <a:r>
              <a:rPr lang="nl-NL" sz="1700" dirty="0">
                <a:solidFill>
                  <a:schemeClr val="tx1">
                    <a:alpha val="80000"/>
                  </a:schemeClr>
                </a:solidFill>
              </a:rPr>
              <a:t>Aandacht hebben voor acceptatie ontwikkelingsproblematiek</a:t>
            </a:r>
          </a:p>
          <a:p>
            <a:pPr lvl="1"/>
            <a:r>
              <a:rPr lang="nl-NL" sz="1700" dirty="0">
                <a:solidFill>
                  <a:schemeClr val="tx1">
                    <a:alpha val="80000"/>
                  </a:schemeClr>
                </a:solidFill>
              </a:rPr>
              <a:t>Organiseren gezinsleven</a:t>
            </a:r>
          </a:p>
          <a:p>
            <a:endParaRPr lang="nl-NL" sz="17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66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223E1-DB1B-2418-8140-F89C4CB67710}"/>
              </a:ext>
            </a:extLst>
          </p:cNvPr>
          <p:cNvPicPr>
            <a:picLocks noChangeAspect="1"/>
          </p:cNvPicPr>
          <p:nvPr/>
        </p:nvPicPr>
        <p:blipFill>
          <a:blip r:embed="rId2">
            <a:duotone>
              <a:schemeClr val="bg2">
                <a:shade val="45000"/>
                <a:satMod val="135000"/>
              </a:schemeClr>
              <a:prstClr val="white"/>
            </a:duotone>
          </a:blip>
          <a:srcRect b="625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570A01-D997-11BF-CE3B-27BA721D2D1B}"/>
              </a:ext>
            </a:extLst>
          </p:cNvPr>
          <p:cNvSpPr>
            <a:spLocks noGrp="1"/>
          </p:cNvSpPr>
          <p:nvPr>
            <p:ph type="title"/>
          </p:nvPr>
        </p:nvSpPr>
        <p:spPr>
          <a:xfrm>
            <a:off x="838200" y="365125"/>
            <a:ext cx="10515600" cy="1325563"/>
          </a:xfrm>
        </p:spPr>
        <p:txBody>
          <a:bodyPr>
            <a:normAutofit/>
          </a:bodyPr>
          <a:lstStyle/>
          <a:p>
            <a:r>
              <a:rPr lang="nl-NL" b="1"/>
              <a:t>Wanneer kun je ons inschakelen?</a:t>
            </a:r>
          </a:p>
        </p:txBody>
      </p:sp>
      <p:graphicFrame>
        <p:nvGraphicFramePr>
          <p:cNvPr id="5" name="Tijdelijke aanduiding voor inhoud 2">
            <a:extLst>
              <a:ext uri="{FF2B5EF4-FFF2-40B4-BE49-F238E27FC236}">
                <a16:creationId xmlns:a16="http://schemas.microsoft.com/office/drawing/2014/main" id="{D11E36DC-2F35-A803-4502-FFB838BCCE03}"/>
              </a:ext>
            </a:extLst>
          </p:cNvPr>
          <p:cNvGraphicFramePr>
            <a:graphicFrameLocks noGrp="1"/>
          </p:cNvGraphicFramePr>
          <p:nvPr>
            <p:ph idx="1"/>
            <p:extLst>
              <p:ext uri="{D42A27DB-BD31-4B8C-83A1-F6EECF244321}">
                <p14:modId xmlns:p14="http://schemas.microsoft.com/office/powerpoint/2010/main" val="33568732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01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60"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4" name="Freeform: Shape 6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 name="Freeform: Shape 6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Freeform: Shape 6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Freeform: Shape 6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1F80129A-78A7-4578-8905-964B57032A69}"/>
              </a:ext>
            </a:extLst>
          </p:cNvPr>
          <p:cNvSpPr>
            <a:spLocks noGrp="1"/>
          </p:cNvSpPr>
          <p:nvPr>
            <p:ph type="title"/>
          </p:nvPr>
        </p:nvSpPr>
        <p:spPr>
          <a:xfrm>
            <a:off x="789708" y="841664"/>
            <a:ext cx="4874661" cy="5156800"/>
          </a:xfrm>
        </p:spPr>
        <p:txBody>
          <a:bodyPr vert="horz" lIns="91440" tIns="45720" rIns="91440" bIns="45720" rtlCol="0" anchor="ctr">
            <a:normAutofit/>
          </a:bodyPr>
          <a:lstStyle/>
          <a:p>
            <a:r>
              <a:rPr lang="en-US" sz="4800" kern="1200">
                <a:solidFill>
                  <a:schemeClr val="bg1"/>
                </a:solidFill>
                <a:latin typeface="+mj-lt"/>
                <a:ea typeface="+mj-ea"/>
                <a:cs typeface="+mj-cs"/>
              </a:rPr>
              <a:t>Vroeghulp aanmelden via de Bureaudienst:</a:t>
            </a:r>
            <a:br>
              <a:rPr lang="en-US" sz="4800" kern="1200">
                <a:solidFill>
                  <a:schemeClr val="bg1"/>
                </a:solidFill>
                <a:latin typeface="+mj-lt"/>
                <a:ea typeface="+mj-ea"/>
                <a:cs typeface="+mj-cs"/>
              </a:rPr>
            </a:br>
            <a:r>
              <a:rPr lang="en-US" sz="4800" kern="1200">
                <a:solidFill>
                  <a:schemeClr val="bg1"/>
                </a:solidFill>
                <a:latin typeface="+mj-lt"/>
                <a:ea typeface="+mj-ea"/>
                <a:cs typeface="+mj-cs"/>
              </a:rPr>
              <a:t>maandag t/ vrijdag</a:t>
            </a:r>
            <a:br>
              <a:rPr lang="en-US" sz="4800" kern="1200">
                <a:solidFill>
                  <a:schemeClr val="bg1"/>
                </a:solidFill>
                <a:latin typeface="+mj-lt"/>
                <a:ea typeface="+mj-ea"/>
                <a:cs typeface="+mj-cs"/>
              </a:rPr>
            </a:br>
            <a:r>
              <a:rPr lang="en-US" sz="4800" kern="1200">
                <a:solidFill>
                  <a:schemeClr val="bg1"/>
                </a:solidFill>
                <a:latin typeface="+mj-lt"/>
                <a:ea typeface="+mj-ea"/>
                <a:cs typeface="+mj-cs"/>
              </a:rPr>
              <a:t>020-5127272</a:t>
            </a:r>
          </a:p>
        </p:txBody>
      </p:sp>
    </p:spTree>
    <p:extLst>
      <p:ext uri="{BB962C8B-B14F-4D97-AF65-F5344CB8AC3E}">
        <p14:creationId xmlns:p14="http://schemas.microsoft.com/office/powerpoint/2010/main" val="406257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9BC36E1-C772-45ED-3448-780CF8445A0F}"/>
              </a:ext>
            </a:extLst>
          </p:cNvPr>
          <p:cNvSpPr>
            <a:spLocks noGrp="1"/>
          </p:cNvSpPr>
          <p:nvPr>
            <p:ph type="title"/>
          </p:nvPr>
        </p:nvSpPr>
        <p:spPr>
          <a:xfrm>
            <a:off x="1171074" y="1396686"/>
            <a:ext cx="3240506" cy="4064628"/>
          </a:xfrm>
        </p:spPr>
        <p:txBody>
          <a:bodyPr>
            <a:normAutofit/>
          </a:bodyPr>
          <a:lstStyle/>
          <a:p>
            <a:r>
              <a:rPr lang="nl-NL" dirty="0">
                <a:solidFill>
                  <a:srgbClr val="FFFFFF"/>
                </a:solidFill>
              </a:rPr>
              <a:t>Vroeghulp</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AE9A04D1-9E59-7952-0D1C-42DF007E6A8D}"/>
              </a:ext>
            </a:extLst>
          </p:cNvPr>
          <p:cNvSpPr>
            <a:spLocks noGrp="1"/>
          </p:cNvSpPr>
          <p:nvPr>
            <p:ph idx="1"/>
          </p:nvPr>
        </p:nvSpPr>
        <p:spPr>
          <a:xfrm>
            <a:off x="5370153" y="1526033"/>
            <a:ext cx="5536397" cy="3935281"/>
          </a:xfrm>
        </p:spPr>
        <p:txBody>
          <a:bodyPr>
            <a:normAutofit/>
          </a:bodyPr>
          <a:lstStyle/>
          <a:p>
            <a:r>
              <a:rPr lang="nl-NL" dirty="0"/>
              <a:t>Aanmelden via de bureaudienst</a:t>
            </a:r>
          </a:p>
          <a:p>
            <a:r>
              <a:rPr lang="nl-NL" dirty="0"/>
              <a:t>Maandag tot en met vrijdag</a:t>
            </a:r>
          </a:p>
          <a:p>
            <a:r>
              <a:rPr lang="nl-NL" dirty="0"/>
              <a:t>020-512 72 72</a:t>
            </a:r>
          </a:p>
        </p:txBody>
      </p:sp>
    </p:spTree>
    <p:extLst>
      <p:ext uri="{BB962C8B-B14F-4D97-AF65-F5344CB8AC3E}">
        <p14:creationId xmlns:p14="http://schemas.microsoft.com/office/powerpoint/2010/main" val="25455343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1041</TotalTime>
  <Words>322</Words>
  <Application>Microsoft Office PowerPoint</Application>
  <PresentationFormat>Breedbeeld</PresentationFormat>
  <Paragraphs>30</Paragraphs>
  <Slides>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vt:i4>
      </vt:variant>
    </vt:vector>
  </HeadingPairs>
  <TitlesOfParts>
    <vt:vector size="10" baseType="lpstr">
      <vt:lpstr>Aptos</vt:lpstr>
      <vt:lpstr>Aptos Display</vt:lpstr>
      <vt:lpstr>Arial</vt:lpstr>
      <vt:lpstr>Calibri</vt:lpstr>
      <vt:lpstr>Kantoorthema</vt:lpstr>
      <vt:lpstr>Als ouder hoor je dat de ontwikkeling anders loopt……dat is niet niks en roept veel vragen op. </vt:lpstr>
      <vt:lpstr>Hoe ziet Vroeghulp eruit?</vt:lpstr>
      <vt:lpstr>Wanneer kun je ons inschakelen?</vt:lpstr>
      <vt:lpstr>Vroeghulp aanmelden via de Bureaudienst: maandag t/ vrijdag 020-5127272</vt:lpstr>
      <vt:lpstr>Vroeghulp</vt:lpstr>
    </vt:vector>
  </TitlesOfParts>
  <Company>Stichting MEEr-Groep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Joukje van der Zwaag</dc:creator>
  <cp:lastModifiedBy>Joukje van der Zwaag</cp:lastModifiedBy>
  <cp:revision>1</cp:revision>
  <dcterms:created xsi:type="dcterms:W3CDTF">2026-05-12T14:11:06Z</dcterms:created>
  <dcterms:modified xsi:type="dcterms:W3CDTF">2026-05-13T07:32:52Z</dcterms:modified>
</cp:coreProperties>
</file>