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88574A-AE7B-5395-C190-4434552A5ACC}" v="7" dt="2026-05-18T13:52:44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7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6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1BA7680-B1FB-4B6B-2155-45DD5D6C4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B4FCD1-E9A7-F8D7-6FD4-B346A22F7A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9091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32383"/>
            <a:ext cx="12192000" cy="45256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506" y="3907866"/>
            <a:ext cx="8837546" cy="1870483"/>
          </a:xfrm>
        </p:spPr>
        <p:txBody>
          <a:bodyPr>
            <a:normAutofit fontScale="90000"/>
          </a:bodyPr>
          <a:lstStyle/>
          <a:p>
            <a:pPr algn="l"/>
            <a:r>
              <a:rPr lang="de-DE" sz="8800" b="1" i="1" dirty="0" err="1">
                <a:solidFill>
                  <a:srgbClr val="FFFFFF"/>
                </a:solidFill>
                <a:latin typeface="Bookman Old Style"/>
              </a:rPr>
              <a:t>Natuurlijk</a:t>
            </a:r>
            <a:r>
              <a:rPr lang="de-DE" sz="8800" b="1" i="1" dirty="0">
                <a:solidFill>
                  <a:srgbClr val="FFFFFF"/>
                </a:solidFill>
                <a:latin typeface="Bookman Old Style"/>
              </a:rPr>
              <a:t> </a:t>
            </a:r>
            <a:br>
              <a:rPr lang="de-DE" sz="8800" b="1" i="1" dirty="0">
                <a:latin typeface="Bookman Old Style"/>
              </a:rPr>
            </a:br>
            <a:r>
              <a:rPr lang="de-DE" sz="8800" b="1" i="1" dirty="0" err="1">
                <a:solidFill>
                  <a:srgbClr val="FFFFFF"/>
                </a:solidFill>
                <a:latin typeface="Bookman Old Style"/>
              </a:rPr>
              <a:t>buiten</a:t>
            </a:r>
            <a:r>
              <a:rPr lang="de-DE" sz="8800" b="1" i="1" dirty="0">
                <a:solidFill>
                  <a:srgbClr val="FFFFFF"/>
                </a:solidFill>
                <a:latin typeface="Bookman Old Style"/>
              </a:rPr>
              <a:t> bewegen</a:t>
            </a:r>
            <a:r>
              <a:rPr lang="de-DE" sz="6000" b="1" i="1" dirty="0">
                <a:solidFill>
                  <a:srgbClr val="FFFFFF"/>
                </a:solidFill>
                <a:latin typeface="Bookman Old Style"/>
              </a:rPr>
              <a:t> </a:t>
            </a:r>
            <a:endParaRPr lang="en-US" sz="6000" b="1" dirty="0">
              <a:solidFill>
                <a:srgbClr val="FFFFFF"/>
              </a:solidFill>
              <a:latin typeface="Bookman Old Style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24506" y="5917399"/>
            <a:ext cx="8837546" cy="644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10000"/>
              </a:lnSpc>
            </a:pPr>
            <a:endParaRPr lang="de-DE" sz="1300" dirty="0">
              <a:solidFill>
                <a:srgbClr val="FFFFFF"/>
              </a:solidFill>
              <a:latin typeface="Bookman Old Styl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747C1-8F3F-1781-AA0D-ACF601841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223" y="151587"/>
            <a:ext cx="18097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72724E-1250-D6D9-8AC8-C8165FA8D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96BCF-1919-7E62-9CD8-2113673C3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453" y="5239924"/>
            <a:ext cx="8728364" cy="113282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0" dirty="0">
                <a:latin typeface="Bookman Old Style"/>
                <a:ea typeface="+mj-lt"/>
                <a:cs typeface="+mj-lt"/>
              </a:rPr>
              <a:t>Elke </a:t>
            </a:r>
            <a:r>
              <a:rPr lang="en-US" b="0" dirty="0" err="1">
                <a:latin typeface="Bookman Old Style"/>
                <a:ea typeface="+mj-lt"/>
                <a:cs typeface="+mj-lt"/>
              </a:rPr>
              <a:t>maandag</a:t>
            </a:r>
            <a:r>
              <a:rPr lang="en-US" b="0" dirty="0">
                <a:latin typeface="Bookman Old Style"/>
                <a:ea typeface="+mj-lt"/>
                <a:cs typeface="+mj-lt"/>
              </a:rPr>
              <a:t> van 14:00 – 15:00 </a:t>
            </a:r>
            <a:br>
              <a:rPr lang="en-US" b="0" dirty="0">
                <a:latin typeface="Bookman Old Style"/>
                <a:ea typeface="+mj-lt"/>
                <a:cs typeface="+mj-lt"/>
              </a:rPr>
            </a:br>
            <a:r>
              <a:rPr lang="en-US" b="0" dirty="0">
                <a:latin typeface="Bookman Old Style"/>
                <a:ea typeface="+mj-lt"/>
                <a:cs typeface="+mj-lt"/>
              </a:rPr>
              <a:t>of</a:t>
            </a:r>
            <a:endParaRPr lang="en-US" dirty="0">
              <a:latin typeface="Bookman Old Style"/>
              <a:ea typeface="+mj-lt"/>
              <a:cs typeface="+mj-lt"/>
            </a:endParaRPr>
          </a:p>
          <a:p>
            <a:r>
              <a:rPr lang="en-US" b="0" dirty="0">
                <a:latin typeface="Bookman Old Style"/>
                <a:ea typeface="+mj-lt"/>
                <a:cs typeface="+mj-lt"/>
              </a:rPr>
              <a:t>Elke </a:t>
            </a:r>
            <a:r>
              <a:rPr lang="en-US" b="0" dirty="0" err="1">
                <a:latin typeface="Bookman Old Style"/>
                <a:ea typeface="+mj-lt"/>
                <a:cs typeface="+mj-lt"/>
              </a:rPr>
              <a:t>woensdag</a:t>
            </a:r>
            <a:r>
              <a:rPr lang="en-US" b="0" dirty="0">
                <a:latin typeface="Bookman Old Style"/>
                <a:ea typeface="+mj-lt"/>
                <a:cs typeface="+mj-lt"/>
              </a:rPr>
              <a:t> van 09:00 – 10:00 </a:t>
            </a:r>
            <a:endParaRPr lang="en-US">
              <a:latin typeface="Bookman Old Style"/>
              <a:ea typeface="+mj-lt"/>
              <a:cs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7F0E8-DD54-E38F-A362-94068B54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41" y="895257"/>
            <a:ext cx="2642023" cy="3510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570F84-2821-3177-0460-1F052F252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423" y="891719"/>
            <a:ext cx="2644686" cy="3514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A15A3F-2FDD-1B4C-1FCF-D39B3ECBA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55" y="891719"/>
            <a:ext cx="2644686" cy="3514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33306E-8FA5-49A0-691F-9744FBE07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413" y="891719"/>
            <a:ext cx="2644686" cy="35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34327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VanillaVTI</vt:lpstr>
      <vt:lpstr>Natuurlijk  buiten bewegen </vt:lpstr>
      <vt:lpstr>Elke maandag van 14:00 – 15:00  of Elke woensdag van 09:00 – 10:00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53</cp:revision>
  <dcterms:created xsi:type="dcterms:W3CDTF">2026-05-15T11:40:46Z</dcterms:created>
  <dcterms:modified xsi:type="dcterms:W3CDTF">2026-05-18T14:53:54Z</dcterms:modified>
</cp:coreProperties>
</file>