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7FA01-8C21-F793-3404-4F22846AAD3C}" v="170" dt="2026-05-17T16:01:20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17.05.2026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ED40E-80C9-07C8-0CE7-09D93F38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" y="-5372"/>
            <a:ext cx="11906903" cy="1739221"/>
          </a:xfrm>
        </p:spPr>
        <p:txBody>
          <a:bodyPr/>
          <a:lstStyle/>
          <a:p>
            <a:pPr algn="ctr"/>
            <a:r>
              <a:rPr lang="nl-NL" sz="4800" dirty="0"/>
              <a:t> </a:t>
            </a:r>
            <a:r>
              <a:rPr lang="nl-NL" sz="5400"/>
              <a:t>Bij PACA geven we </a:t>
            </a:r>
            <a:r>
              <a:rPr lang="nl-NL" sz="5400" b="1"/>
              <a:t>STUURKRACHT</a:t>
            </a:r>
            <a:r>
              <a:rPr lang="nl-NL" sz="4800" dirty="0"/>
              <a:t> </a:t>
            </a:r>
            <a:endParaRPr lang="nl-NL" sz="480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94FD73A-EA28-1D20-9E58-2848126EE8F2}"/>
              </a:ext>
            </a:extLst>
          </p:cNvPr>
          <p:cNvSpPr txBox="1"/>
          <p:nvPr/>
        </p:nvSpPr>
        <p:spPr>
          <a:xfrm>
            <a:off x="1552665" y="1993537"/>
            <a:ext cx="615587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5400" b="1"/>
              <a:t>WENS</a:t>
            </a:r>
            <a:r>
              <a:rPr lang="nl-NL" sz="5400" dirty="0"/>
              <a:t> </a:t>
            </a:r>
          </a:p>
          <a:p>
            <a:pPr algn="ctr"/>
            <a:r>
              <a:rPr lang="nl-NL" sz="5400"/>
              <a:t>versus </a:t>
            </a:r>
            <a:endParaRPr lang="nl-NL" sz="5400" dirty="0"/>
          </a:p>
          <a:p>
            <a:pPr algn="ctr"/>
            <a:r>
              <a:rPr lang="nl-NL" sz="5400" b="1"/>
              <a:t>WERKELIJKHEID</a:t>
            </a:r>
            <a:endParaRPr lang="nl-NL" sz="5400"/>
          </a:p>
        </p:txBody>
      </p:sp>
      <p:pic>
        <p:nvPicPr>
          <p:cNvPr id="4" name="Afbeelding 3" descr="Spinnenweb-Nederlands1-600x600-c-default.png (600×600)">
            <a:extLst>
              <a:ext uri="{FF2B5EF4-FFF2-40B4-BE49-F238E27FC236}">
                <a16:creationId xmlns:a16="http://schemas.microsoft.com/office/drawing/2014/main" id="{4A2BB9D1-A628-8F37-6BAD-A164AB9C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" y="1595846"/>
            <a:ext cx="1861459" cy="1959429"/>
          </a:xfrm>
          <a:prstGeom prst="rect">
            <a:avLst/>
          </a:prstGeom>
        </p:spPr>
      </p:pic>
      <p:pic>
        <p:nvPicPr>
          <p:cNvPr id="5" name="Afbeelding 4" descr="Afbeelding met schets, tekening, Lijnillustraties, illustratie&#10;&#10;Door AI gegenereerde inhoud is mogelijk onjuist.">
            <a:extLst>
              <a:ext uri="{FF2B5EF4-FFF2-40B4-BE49-F238E27FC236}">
                <a16:creationId xmlns:a16="http://schemas.microsoft.com/office/drawing/2014/main" id="{5014D2C1-E19C-5323-8627-FCF1BC9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30" y="1861455"/>
            <a:ext cx="1866278" cy="1317173"/>
          </a:xfrm>
          <a:prstGeom prst="rect">
            <a:avLst/>
          </a:prstGeom>
        </p:spPr>
      </p:pic>
      <p:pic>
        <p:nvPicPr>
          <p:cNvPr id="6" name="Afbeelding 5" descr="Afbeelding met persoon, Keukengerei, vinger, vasthouden&#10;&#10;Door AI gegenereerde inhoud is mogelijk onjuist.">
            <a:extLst>
              <a:ext uri="{FF2B5EF4-FFF2-40B4-BE49-F238E27FC236}">
                <a16:creationId xmlns:a16="http://schemas.microsoft.com/office/drawing/2014/main" id="{E00C9DDA-A38C-2B2C-EE1B-5A17593F3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086" y="4714820"/>
            <a:ext cx="2481943" cy="2141874"/>
          </a:xfrm>
          <a:prstGeom prst="rect">
            <a:avLst/>
          </a:prstGeom>
        </p:spPr>
      </p:pic>
      <p:pic>
        <p:nvPicPr>
          <p:cNvPr id="7" name="Afbeelding 6" descr="Afbeelding met schoeisel, kleding, persoon&#10;&#10;Door AI gegenereerde inhoud is mogelijk onjuist.">
            <a:extLst>
              <a:ext uri="{FF2B5EF4-FFF2-40B4-BE49-F238E27FC236}">
                <a16:creationId xmlns:a16="http://schemas.microsoft.com/office/drawing/2014/main" id="{F0E261C5-ADED-AEED-4101-8257383F8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42" y="5083627"/>
            <a:ext cx="2775858" cy="16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560727-F5E3-0621-9388-39248E5A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18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NL" sz="3200"/>
              <a:t>Heb je de kracht om gezond oud te worden? </a:t>
            </a:r>
            <a:endParaRPr lang="nl-NL" sz="3200" dirty="0"/>
          </a:p>
          <a:p>
            <a:pPr marL="0" indent="0" algn="ctr">
              <a:buNone/>
            </a:pPr>
            <a:endParaRPr lang="nl-NL" sz="3200" dirty="0"/>
          </a:p>
          <a:p>
            <a:pPr marL="0" indent="0" algn="ctr">
              <a:buNone/>
            </a:pPr>
            <a:r>
              <a:rPr lang="nl-NL" sz="3200"/>
              <a:t>Heb je de kracht om vanuit de werkelijkheid je wens na te streven?</a:t>
            </a:r>
            <a:endParaRPr lang="nl-NL" sz="3200" dirty="0"/>
          </a:p>
          <a:p>
            <a:pPr algn="ctr"/>
            <a:endParaRPr lang="nl-NL" sz="3200" dirty="0"/>
          </a:p>
          <a:p>
            <a:pPr marL="0" indent="0" algn="ctr">
              <a:buNone/>
            </a:pPr>
            <a:r>
              <a:rPr lang="nl-NL" sz="3200"/>
              <a:t>Heb je de kracht om je wens los te laten of aan te passen? </a:t>
            </a:r>
            <a:endParaRPr lang="nl-NL" sz="32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AFADAB0-1550-9038-4167-3577BC9DA066}"/>
              </a:ext>
            </a:extLst>
          </p:cNvPr>
          <p:cNvSpPr txBox="1"/>
          <p:nvPr/>
        </p:nvSpPr>
        <p:spPr>
          <a:xfrm>
            <a:off x="718457" y="424543"/>
            <a:ext cx="10874826" cy="5745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69"/>
              </a:lnSpc>
            </a:pPr>
            <a:r>
              <a:rPr lang="nl-NL" sz="5400">
                <a:solidFill>
                  <a:srgbClr val="000000"/>
                </a:solidFill>
                <a:latin typeface="Aptos Display"/>
                <a:ea typeface="Aptos"/>
                <a:cs typeface="Aptos"/>
              </a:rPr>
              <a:t>Bij PACA geven we  </a:t>
            </a:r>
            <a:r>
              <a:rPr lang="nl-NL" sz="5400" b="1">
                <a:solidFill>
                  <a:srgbClr val="000000"/>
                </a:solidFill>
                <a:latin typeface="Aptos Display"/>
                <a:ea typeface="Aptos"/>
                <a:cs typeface="Aptos"/>
              </a:rPr>
              <a:t>STUURKRACHT</a:t>
            </a:r>
            <a:endParaRPr lang="nl-NL" sz="5400"/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167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 Bij PACA geven we STUURKRACHT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177</cp:revision>
  <dcterms:created xsi:type="dcterms:W3CDTF">2026-05-15T14:26:46Z</dcterms:created>
  <dcterms:modified xsi:type="dcterms:W3CDTF">2026-05-17T16:05:44Z</dcterms:modified>
</cp:coreProperties>
</file>