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F4227-59A5-4CB2-8B77-39B5AAB535A0}" v="3" dt="2026-05-18T20:33:03.3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ne Van der Duin" userId="76bef4a1-a0d6-4328-96d0-1397c518bf79" providerId="ADAL" clId="{994C45F2-03F3-4462-B10E-FEB9F0C945C1}"/>
    <pc:docChg chg="undo custSel addSld modSld">
      <pc:chgData name="Janine Van der Duin" userId="76bef4a1-a0d6-4328-96d0-1397c518bf79" providerId="ADAL" clId="{994C45F2-03F3-4462-B10E-FEB9F0C945C1}" dt="2026-05-18T20:38:36.999" v="37" actId="1076"/>
      <pc:docMkLst>
        <pc:docMk/>
      </pc:docMkLst>
      <pc:sldChg chg="addSp delSp modSp new mod setBg">
        <pc:chgData name="Janine Van der Duin" userId="76bef4a1-a0d6-4328-96d0-1397c518bf79" providerId="ADAL" clId="{994C45F2-03F3-4462-B10E-FEB9F0C945C1}" dt="2026-05-18T20:33:44.198" v="17" actId="1076"/>
        <pc:sldMkLst>
          <pc:docMk/>
          <pc:sldMk cId="2992853165" sldId="256"/>
        </pc:sldMkLst>
        <pc:spChg chg="mod">
          <ac:chgData name="Janine Van der Duin" userId="76bef4a1-a0d6-4328-96d0-1397c518bf79" providerId="ADAL" clId="{994C45F2-03F3-4462-B10E-FEB9F0C945C1}" dt="2026-05-18T20:32:56.235" v="11" actId="26606"/>
          <ac:spMkLst>
            <pc:docMk/>
            <pc:sldMk cId="2992853165" sldId="256"/>
            <ac:spMk id="2" creationId="{D2BB75E3-ADE5-47BF-4132-7A5E6D51E621}"/>
          </ac:spMkLst>
        </pc:spChg>
        <pc:spChg chg="mod">
          <ac:chgData name="Janine Van der Duin" userId="76bef4a1-a0d6-4328-96d0-1397c518bf79" providerId="ADAL" clId="{994C45F2-03F3-4462-B10E-FEB9F0C945C1}" dt="2026-05-18T20:32:56.235" v="11" actId="26606"/>
          <ac:spMkLst>
            <pc:docMk/>
            <pc:sldMk cId="2992853165" sldId="256"/>
            <ac:spMk id="3" creationId="{99592D51-08E6-ED1C-A136-37645BDCF5C6}"/>
          </ac:spMkLst>
        </pc:spChg>
        <pc:spChg chg="add del">
          <ac:chgData name="Janine Van der Duin" userId="76bef4a1-a0d6-4328-96d0-1397c518bf79" providerId="ADAL" clId="{994C45F2-03F3-4462-B10E-FEB9F0C945C1}" dt="2026-05-18T20:32:56.235" v="11" actId="26606"/>
          <ac:spMkLst>
            <pc:docMk/>
            <pc:sldMk cId="2992853165" sldId="256"/>
            <ac:spMk id="10" creationId="{9B7AD9F6-8CE7-4299-8FC6-328F4DCD3FF9}"/>
          </ac:spMkLst>
        </pc:spChg>
        <pc:spChg chg="add del">
          <ac:chgData name="Janine Van der Duin" userId="76bef4a1-a0d6-4328-96d0-1397c518bf79" providerId="ADAL" clId="{994C45F2-03F3-4462-B10E-FEB9F0C945C1}" dt="2026-05-18T20:32:56.235" v="11" actId="26606"/>
          <ac:spMkLst>
            <pc:docMk/>
            <pc:sldMk cId="2992853165" sldId="256"/>
            <ac:spMk id="12" creationId="{F49775AF-8896-43EE-92C6-83497D6DC56F}"/>
          </ac:spMkLst>
        </pc:spChg>
        <pc:spChg chg="add del">
          <ac:chgData name="Janine Van der Duin" userId="76bef4a1-a0d6-4328-96d0-1397c518bf79" providerId="ADAL" clId="{994C45F2-03F3-4462-B10E-FEB9F0C945C1}" dt="2026-05-18T20:32:50.421" v="10" actId="26606"/>
          <ac:spMkLst>
            <pc:docMk/>
            <pc:sldMk cId="2992853165" sldId="256"/>
            <ac:spMk id="17" creationId="{197C305C-0E98-44D5-A930-21F23CC52F93}"/>
          </ac:spMkLst>
        </pc:spChg>
        <pc:spChg chg="add del">
          <ac:chgData name="Janine Van der Duin" userId="76bef4a1-a0d6-4328-96d0-1397c518bf79" providerId="ADAL" clId="{994C45F2-03F3-4462-B10E-FEB9F0C945C1}" dt="2026-05-18T20:32:50.421" v="10" actId="26606"/>
          <ac:spMkLst>
            <pc:docMk/>
            <pc:sldMk cId="2992853165" sldId="256"/>
            <ac:spMk id="19" creationId="{A3473CF9-37EB-43E7-89EF-D2D1C53D1DAC}"/>
          </ac:spMkLst>
        </pc:spChg>
        <pc:spChg chg="add del">
          <ac:chgData name="Janine Van der Duin" userId="76bef4a1-a0d6-4328-96d0-1397c518bf79" providerId="ADAL" clId="{994C45F2-03F3-4462-B10E-FEB9F0C945C1}" dt="2026-05-18T20:32:50.421" v="10" actId="26606"/>
          <ac:spMkLst>
            <pc:docMk/>
            <pc:sldMk cId="2992853165" sldId="256"/>
            <ac:spMk id="21" creationId="{586B4EF9-43BA-4655-A6FF-1D8E21574C95}"/>
          </ac:spMkLst>
        </pc:spChg>
        <pc:spChg chg="add del">
          <ac:chgData name="Janine Van der Duin" userId="76bef4a1-a0d6-4328-96d0-1397c518bf79" providerId="ADAL" clId="{994C45F2-03F3-4462-B10E-FEB9F0C945C1}" dt="2026-05-18T20:32:27.834" v="9" actId="26606"/>
          <ac:spMkLst>
            <pc:docMk/>
            <pc:sldMk cId="2992853165" sldId="256"/>
            <ac:spMk id="26" creationId="{FA69AAE0-49D5-4C8B-8BA2-55898C00E05E}"/>
          </ac:spMkLst>
        </pc:spChg>
        <pc:picChg chg="add mod ord">
          <ac:chgData name="Janine Van der Duin" userId="76bef4a1-a0d6-4328-96d0-1397c518bf79" providerId="ADAL" clId="{994C45F2-03F3-4462-B10E-FEB9F0C945C1}" dt="2026-05-18T20:33:15.549" v="15" actId="1076"/>
          <ac:picMkLst>
            <pc:docMk/>
            <pc:sldMk cId="2992853165" sldId="256"/>
            <ac:picMk id="5" creationId="{4C635EA6-04C3-F912-4DD1-DFDB5E7A85FE}"/>
          </ac:picMkLst>
        </pc:picChg>
        <pc:picChg chg="add mod">
          <ac:chgData name="Janine Van der Duin" userId="76bef4a1-a0d6-4328-96d0-1397c518bf79" providerId="ADAL" clId="{994C45F2-03F3-4462-B10E-FEB9F0C945C1}" dt="2026-05-18T20:32:50.421" v="10" actId="26606"/>
          <ac:picMkLst>
            <pc:docMk/>
            <pc:sldMk cId="2992853165" sldId="256"/>
            <ac:picMk id="6" creationId="{C94EAEB1-EDDF-403C-D403-A57A5AF1A996}"/>
          </ac:picMkLst>
        </pc:picChg>
        <pc:picChg chg="add mod">
          <ac:chgData name="Janine Van der Duin" userId="76bef4a1-a0d6-4328-96d0-1397c518bf79" providerId="ADAL" clId="{994C45F2-03F3-4462-B10E-FEB9F0C945C1}" dt="2026-05-18T20:33:44.198" v="17" actId="1076"/>
          <ac:picMkLst>
            <pc:docMk/>
            <pc:sldMk cId="2992853165" sldId="256"/>
            <ac:picMk id="7" creationId="{A0D2BACA-7C42-80FE-9A09-2622335B6678}"/>
          </ac:picMkLst>
        </pc:picChg>
      </pc:sldChg>
      <pc:sldChg chg="addSp delSp modSp new mod">
        <pc:chgData name="Janine Van der Duin" userId="76bef4a1-a0d6-4328-96d0-1397c518bf79" providerId="ADAL" clId="{994C45F2-03F3-4462-B10E-FEB9F0C945C1}" dt="2026-05-18T20:38:36.999" v="37" actId="1076"/>
        <pc:sldMkLst>
          <pc:docMk/>
          <pc:sldMk cId="3896836309" sldId="257"/>
        </pc:sldMkLst>
        <pc:spChg chg="del">
          <ac:chgData name="Janine Van der Duin" userId="76bef4a1-a0d6-4328-96d0-1397c518bf79" providerId="ADAL" clId="{994C45F2-03F3-4462-B10E-FEB9F0C945C1}" dt="2026-05-18T20:34:31.848" v="20"/>
          <ac:spMkLst>
            <pc:docMk/>
            <pc:sldMk cId="3896836309" sldId="257"/>
            <ac:spMk id="3" creationId="{C624B52F-1F3E-1610-F16E-C5B90F454034}"/>
          </ac:spMkLst>
        </pc:spChg>
        <pc:picChg chg="add mod ord">
          <ac:chgData name="Janine Van der Duin" userId="76bef4a1-a0d6-4328-96d0-1397c518bf79" providerId="ADAL" clId="{994C45F2-03F3-4462-B10E-FEB9F0C945C1}" dt="2026-05-18T20:38:36.999" v="37" actId="1076"/>
          <ac:picMkLst>
            <pc:docMk/>
            <pc:sldMk cId="3896836309" sldId="257"/>
            <ac:picMk id="5" creationId="{887BAB20-05DD-220F-6978-6AAFE73477D0}"/>
          </ac:picMkLst>
        </pc:picChg>
        <pc:picChg chg="add mod">
          <ac:chgData name="Janine Van der Duin" userId="76bef4a1-a0d6-4328-96d0-1397c518bf79" providerId="ADAL" clId="{994C45F2-03F3-4462-B10E-FEB9F0C945C1}" dt="2026-05-18T20:36:57.665" v="36" actId="1076"/>
          <ac:picMkLst>
            <pc:docMk/>
            <pc:sldMk cId="3896836309" sldId="257"/>
            <ac:picMk id="7" creationId="{ADBF5438-E83C-0F42-A08D-FE2C0BDA7B96}"/>
          </ac:picMkLst>
        </pc:picChg>
        <pc:picChg chg="add mod">
          <ac:chgData name="Janine Van der Duin" userId="76bef4a1-a0d6-4328-96d0-1397c518bf79" providerId="ADAL" clId="{994C45F2-03F3-4462-B10E-FEB9F0C945C1}" dt="2026-05-18T20:36:39.857" v="33"/>
          <ac:picMkLst>
            <pc:docMk/>
            <pc:sldMk cId="3896836309" sldId="257"/>
            <ac:picMk id="9" creationId="{F9F234DC-450B-45DA-21C4-99CE38E4E2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D8069-BE47-25D2-714A-249BBE3A5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D2AA2D-4395-718A-BF14-FC1E13AF6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DEAABA-8940-4216-9E28-9D71668E6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BBB621-13F0-B73D-FC9C-B98579F6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EBA882-F17C-FB77-7097-96DC3157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69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DF8E5-2BF2-3F74-5147-4BEC4B11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C5BA3B-C371-79F8-B442-427424908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F4398A-0E6A-B648-BF26-E6D39DD4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C6E706-895D-1311-10B2-A6CA47AC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CE52E1-C154-1230-5837-CAA7AD39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29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7A9E22E-8D6C-70BD-D32A-F3754802C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C244EB-E14A-601A-77C9-6D30E0C5B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D488E8-A31A-2FA1-97F9-4D3170FD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2B1CFE-B2A4-30B6-BA74-7D7AC2562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9153DF-0C33-7486-D25F-380C1914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30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375FC-5126-540A-330A-0A36D354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69818A-C578-578B-AE38-8A96937EF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B52026-3A7E-E9E5-E03C-8F718A14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ABD1F2-844C-19AD-D2C3-262A2140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2CB57C-11F2-C359-BD7B-A9B71B33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22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1D878-B77A-9E2F-7086-E40E2CCE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C7503D-5C22-4537-CD8D-80946BDD8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2CEE06-9142-6D0B-6860-6BA57E8B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62362B-879F-9E7F-1746-5424B3F5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02AFF4-14CE-B0D9-2D10-EC7AB1DB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63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8EB6C9-E4AC-E964-62FE-0619BB12B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8B7936-2933-7F9F-D8C0-874500FFD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A4AFEE-0B9C-6780-F80A-1A6828109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CB9EAA-7B95-2D8F-128B-C2B25767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79963E-1944-36AE-4D90-665DA2BF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61BEF0-23D2-819E-B63E-266DDBF1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34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4AC37-7F0E-9CA4-0BB4-57877D10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64C8E9-7672-91F3-674E-43B16F5C3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43E166-6899-F5BD-809C-22F3EF566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9777F3-0C34-EB0D-5697-AA1CA0792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2CBDAD0-3228-6F78-29CA-0ECD5BE8E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3E8E7A-7D55-31C4-A2EC-ACE202F9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F00E4B0-EADD-19D0-006E-C66F26D3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7E5DC9-5A4A-8399-6D0A-303621A3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986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067DE-B376-AC97-2AF4-8C8DA851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4E51197-4E09-183F-9E13-F0F22FA5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031BC3-FD5B-FA82-49FA-775628A5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1AB6210-3EB9-2C6A-B13F-376DFF6C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47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1038CC-371F-78D4-626C-76F8F2DB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7DCFD3-426E-9B83-C823-055E5BFE6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9025A7-ECED-A28B-175F-EF1CE700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0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EE1CD-D6AD-72EB-8C39-59A6518E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3790EB-FB9D-6F19-2B77-091915EED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B94B13-8C98-2798-8EEF-859A6DE5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119D3C-9517-378B-F1BD-C0EA5B211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9E2DD5-A5F2-9CE5-7ADC-731C0E26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BFC455-FDFC-A748-DB5D-2858B160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58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DCB41-E927-B31A-E0BF-82D738CF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0272D4A-DE1B-EED9-2643-80B175AA9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505CA6-6292-3218-C949-9C64C1FAC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71A90B-30C3-2550-B657-0026E400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F14E63-DB50-7190-FA4A-90A707BB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F3784D-2748-C67E-8203-F483A7E4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86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F384168-639C-7AA8-329E-7B685190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7AAA73-C7FC-2395-7D2F-7E516D4D0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6E1157-BC50-B2E1-4928-7F891FCF2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353E47-3665-4AF8-818C-38E43A8375AC}" type="datetimeFigureOut">
              <a:rPr lang="nl-NL" smtClean="0"/>
              <a:t>18-5-2026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ACA2E7-71F2-9116-C65C-4B93078F2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832801-6B85-04B0-7AFC-6FE401097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37074C-BAA7-4CB8-A41C-116119A581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8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0D2BACA-7C42-80FE-9A09-2622335B6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442" y="0"/>
            <a:ext cx="48483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2BB75E3-ADE5-47BF-4132-7A5E6D51E6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592D51-08E6-ED1C-A136-37645BDCF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635EA6-04C3-F912-4DD1-DFDB5E7A8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5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5E848-C61F-D825-2EEA-9791126C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7BAB20-05DD-220F-6978-6AAFE7347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31" y="0"/>
            <a:ext cx="4848301" cy="68580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BF5438-E83C-0F42-A08D-FE2C0BDA7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30" y="0"/>
            <a:ext cx="4848301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9F234DC-450B-45DA-21C4-99CE38E4E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24" y="0"/>
            <a:ext cx="2424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63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Janine Van der Duin</dc:creator>
  <cp:lastModifiedBy>Janine Van der Duin</cp:lastModifiedBy>
  <cp:revision>1</cp:revision>
  <dcterms:created xsi:type="dcterms:W3CDTF">2026-05-18T20:27:07Z</dcterms:created>
  <dcterms:modified xsi:type="dcterms:W3CDTF">2026-05-18T20:38:45Z</dcterms:modified>
</cp:coreProperties>
</file>