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758" autoAdjust="0"/>
  </p:normalViewPr>
  <p:slideViewPr>
    <p:cSldViewPr snapToGrid="0">
      <p:cViewPr varScale="1">
        <p:scale>
          <a:sx n="71" d="100"/>
          <a:sy n="71" d="100"/>
        </p:scale>
        <p:origin x="9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dine Helsloot" userId="d9eddd3dc21b500f" providerId="LiveId" clId="{95F020A2-12F9-4E7A-B164-15D7824A336E}"/>
    <pc:docChg chg="custSel modSld">
      <pc:chgData name="Bodine Helsloot" userId="d9eddd3dc21b500f" providerId="LiveId" clId="{95F020A2-12F9-4E7A-B164-15D7824A336E}" dt="2026-05-18T08:10:33.921" v="76" actId="20577"/>
      <pc:docMkLst>
        <pc:docMk/>
      </pc:docMkLst>
      <pc:sldChg chg="modSp mod">
        <pc:chgData name="Bodine Helsloot" userId="d9eddd3dc21b500f" providerId="LiveId" clId="{95F020A2-12F9-4E7A-B164-15D7824A336E}" dt="2026-05-18T08:10:33.921" v="76" actId="20577"/>
        <pc:sldMkLst>
          <pc:docMk/>
          <pc:sldMk cId="3636549490" sldId="257"/>
        </pc:sldMkLst>
        <pc:spChg chg="mod">
          <ac:chgData name="Bodine Helsloot" userId="d9eddd3dc21b500f" providerId="LiveId" clId="{95F020A2-12F9-4E7A-B164-15D7824A336E}" dt="2026-05-18T08:09:44.019" v="28" actId="122"/>
          <ac:spMkLst>
            <pc:docMk/>
            <pc:sldMk cId="3636549490" sldId="257"/>
            <ac:spMk id="2" creationId="{44AB4A4A-6D4B-46C9-1792-C55EC6CABE25}"/>
          </ac:spMkLst>
        </pc:spChg>
        <pc:spChg chg="mod">
          <ac:chgData name="Bodine Helsloot" userId="d9eddd3dc21b500f" providerId="LiveId" clId="{95F020A2-12F9-4E7A-B164-15D7824A336E}" dt="2026-05-18T08:10:16.706" v="71" actId="5793"/>
          <ac:spMkLst>
            <pc:docMk/>
            <pc:sldMk cId="3636549490" sldId="257"/>
            <ac:spMk id="6" creationId="{1666FC2D-36D3-7E15-EAFA-546E18881F5E}"/>
          </ac:spMkLst>
        </pc:spChg>
        <pc:graphicFrameChg chg="mod modGraphic">
          <ac:chgData name="Bodine Helsloot" userId="d9eddd3dc21b500f" providerId="LiveId" clId="{95F020A2-12F9-4E7A-B164-15D7824A336E}" dt="2026-05-18T08:10:33.921" v="76" actId="20577"/>
          <ac:graphicFrameMkLst>
            <pc:docMk/>
            <pc:sldMk cId="3636549490" sldId="257"/>
            <ac:graphicFrameMk id="5" creationId="{BF64AAB4-1715-F9D5-58CE-2B8275FA7792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B87D02-69A9-45C3-B65D-1299D045D57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962693C4-2208-4825-8D42-8F26E032CF2D}">
      <dgm:prSet phldrT="[Tekst]" phldr="0"/>
      <dgm:spPr/>
      <dgm:t>
        <a:bodyPr/>
        <a:lstStyle/>
        <a:p>
          <a:r>
            <a:rPr lang="nl-NL" dirty="0"/>
            <a:t>Kennismaking Centraal Zorgverlener</a:t>
          </a:r>
        </a:p>
      </dgm:t>
    </dgm:pt>
    <dgm:pt modelId="{2A8D9007-455F-4B6C-B9E5-0182BF873B02}" type="parTrans" cxnId="{4AED65AE-5615-4E32-AFA2-DD07B4A7DF98}">
      <dgm:prSet/>
      <dgm:spPr/>
      <dgm:t>
        <a:bodyPr/>
        <a:lstStyle/>
        <a:p>
          <a:endParaRPr lang="nl-NL"/>
        </a:p>
      </dgm:t>
    </dgm:pt>
    <dgm:pt modelId="{68F72FE5-568D-481B-8A1A-137B4CA192EF}" type="sibTrans" cxnId="{4AED65AE-5615-4E32-AFA2-DD07B4A7DF98}">
      <dgm:prSet/>
      <dgm:spPr/>
      <dgm:t>
        <a:bodyPr/>
        <a:lstStyle/>
        <a:p>
          <a:endParaRPr lang="nl-NL"/>
        </a:p>
      </dgm:t>
    </dgm:pt>
    <dgm:pt modelId="{203E1968-4F47-4A63-AA66-59DDD16CC5F3}">
      <dgm:prSet phldrT="[Tekst]" phldr="0"/>
      <dgm:spPr/>
      <dgm:t>
        <a:bodyPr/>
        <a:lstStyle/>
        <a:p>
          <a:r>
            <a:rPr lang="nl-NL" dirty="0"/>
            <a:t>Brede anamnese CZV</a:t>
          </a:r>
        </a:p>
      </dgm:t>
    </dgm:pt>
    <dgm:pt modelId="{CAE687DF-3AA3-4B5C-A2AF-E56C3525D134}" type="parTrans" cxnId="{AEAB5491-0DD0-4A81-A8FD-2B5C1927DDDD}">
      <dgm:prSet/>
      <dgm:spPr/>
      <dgm:t>
        <a:bodyPr/>
        <a:lstStyle/>
        <a:p>
          <a:endParaRPr lang="nl-NL"/>
        </a:p>
      </dgm:t>
    </dgm:pt>
    <dgm:pt modelId="{EB92985B-2A4B-45D8-A646-14A4E6807275}" type="sibTrans" cxnId="{AEAB5491-0DD0-4A81-A8FD-2B5C1927DDDD}">
      <dgm:prSet/>
      <dgm:spPr/>
      <dgm:t>
        <a:bodyPr/>
        <a:lstStyle/>
        <a:p>
          <a:endParaRPr lang="nl-NL"/>
        </a:p>
      </dgm:t>
    </dgm:pt>
    <dgm:pt modelId="{E03998D1-B3DA-438B-B692-EA30A947D511}">
      <dgm:prSet phldrT="[Tekst]" phldr="0"/>
      <dgm:spPr/>
      <dgm:t>
        <a:bodyPr/>
        <a:lstStyle/>
        <a:p>
          <a:r>
            <a:rPr lang="nl-NL" dirty="0"/>
            <a:t>MDO </a:t>
          </a:r>
        </a:p>
      </dgm:t>
    </dgm:pt>
    <dgm:pt modelId="{14295F0B-1954-4001-ADAA-BB2634D6B20F}" type="parTrans" cxnId="{7A1DE4F6-0EA0-401A-BF82-E96A8B79A704}">
      <dgm:prSet/>
      <dgm:spPr/>
      <dgm:t>
        <a:bodyPr/>
        <a:lstStyle/>
        <a:p>
          <a:endParaRPr lang="nl-NL"/>
        </a:p>
      </dgm:t>
    </dgm:pt>
    <dgm:pt modelId="{45A906DB-294C-404B-AAAF-863E64348D20}" type="sibTrans" cxnId="{7A1DE4F6-0EA0-401A-BF82-E96A8B79A704}">
      <dgm:prSet/>
      <dgm:spPr/>
      <dgm:t>
        <a:bodyPr/>
        <a:lstStyle/>
        <a:p>
          <a:endParaRPr lang="nl-NL"/>
        </a:p>
      </dgm:t>
    </dgm:pt>
    <dgm:pt modelId="{D897224A-135E-4F4B-BF57-41D9FFB2073E}">
      <dgm:prSet phldrT="[Tekst]" phldr="0"/>
      <dgm:spPr/>
      <dgm:t>
        <a:bodyPr/>
        <a:lstStyle/>
        <a:p>
          <a:r>
            <a:rPr lang="nl-NL" dirty="0"/>
            <a:t>Intakegesprek KLSC</a:t>
          </a:r>
        </a:p>
      </dgm:t>
    </dgm:pt>
    <dgm:pt modelId="{37B3B15A-B486-4796-95A1-62D83D8970D6}" type="parTrans" cxnId="{FCB1BEE4-507D-4EE2-8D2E-60F0D2A411DF}">
      <dgm:prSet/>
      <dgm:spPr/>
      <dgm:t>
        <a:bodyPr/>
        <a:lstStyle/>
        <a:p>
          <a:endParaRPr lang="nl-NL"/>
        </a:p>
      </dgm:t>
    </dgm:pt>
    <dgm:pt modelId="{71FAC9AA-C595-4B34-9D9B-8841B4E5CDA6}" type="sibTrans" cxnId="{FCB1BEE4-507D-4EE2-8D2E-60F0D2A411DF}">
      <dgm:prSet/>
      <dgm:spPr/>
      <dgm:t>
        <a:bodyPr/>
        <a:lstStyle/>
        <a:p>
          <a:endParaRPr lang="nl-NL"/>
        </a:p>
      </dgm:t>
    </dgm:pt>
    <dgm:pt modelId="{713C3920-B1C1-4782-8CFA-512C2CDA4AC7}">
      <dgm:prSet phldrT="[Tekst]" phldr="0"/>
      <dgm:spPr/>
      <dgm:t>
        <a:bodyPr/>
        <a:lstStyle/>
        <a:p>
          <a:r>
            <a:rPr lang="nl-NL" dirty="0"/>
            <a:t>Opstellen plan van aanpak KLSC</a:t>
          </a:r>
        </a:p>
      </dgm:t>
    </dgm:pt>
    <dgm:pt modelId="{F8A1FC1C-B3C0-4A21-95C3-BA5E2D12A627}" type="parTrans" cxnId="{CD6F0E76-C9B5-4CA3-85B2-565989554225}">
      <dgm:prSet/>
      <dgm:spPr/>
      <dgm:t>
        <a:bodyPr/>
        <a:lstStyle/>
        <a:p>
          <a:endParaRPr lang="nl-NL"/>
        </a:p>
      </dgm:t>
    </dgm:pt>
    <dgm:pt modelId="{F130CAFA-218B-41B0-8C00-869C2667DA3D}" type="sibTrans" cxnId="{CD6F0E76-C9B5-4CA3-85B2-565989554225}">
      <dgm:prSet/>
      <dgm:spPr/>
      <dgm:t>
        <a:bodyPr/>
        <a:lstStyle/>
        <a:p>
          <a:endParaRPr lang="nl-NL"/>
        </a:p>
      </dgm:t>
    </dgm:pt>
    <dgm:pt modelId="{9C076499-B204-449C-8B43-2F5D13690D46}">
      <dgm:prSet phldrT="[Tekst]" phldr="0"/>
      <dgm:spPr/>
      <dgm:t>
        <a:bodyPr/>
        <a:lstStyle/>
        <a:p>
          <a:r>
            <a:rPr lang="nl-NL" dirty="0"/>
            <a:t>Begeleiding KLSC, GLI</a:t>
          </a:r>
        </a:p>
      </dgm:t>
    </dgm:pt>
    <dgm:pt modelId="{B7326853-EEB0-45DC-B30F-A49CEA9C2B0D}" type="parTrans" cxnId="{3BD8EDB5-C377-4613-AA4E-78B583689BBE}">
      <dgm:prSet/>
      <dgm:spPr/>
      <dgm:t>
        <a:bodyPr/>
        <a:lstStyle/>
        <a:p>
          <a:endParaRPr lang="nl-NL"/>
        </a:p>
      </dgm:t>
    </dgm:pt>
    <dgm:pt modelId="{7927BC8A-9958-4FEA-B1B5-24D46C10A72A}" type="sibTrans" cxnId="{3BD8EDB5-C377-4613-AA4E-78B583689BBE}">
      <dgm:prSet/>
      <dgm:spPr/>
      <dgm:t>
        <a:bodyPr/>
        <a:lstStyle/>
        <a:p>
          <a:endParaRPr lang="nl-NL"/>
        </a:p>
      </dgm:t>
    </dgm:pt>
    <dgm:pt modelId="{74EFEB99-2F9F-411F-9780-C4A2C649E19C}">
      <dgm:prSet phldrT="[Tekst]" phldr="0"/>
      <dgm:spPr/>
      <dgm:t>
        <a:bodyPr/>
        <a:lstStyle/>
        <a:p>
          <a:r>
            <a:rPr lang="nl-NL" dirty="0"/>
            <a:t>Onderhoudsfase KLSC</a:t>
          </a:r>
        </a:p>
      </dgm:t>
    </dgm:pt>
    <dgm:pt modelId="{7FBDC511-7CD6-47E5-8373-CA98E0BB099E}" type="parTrans" cxnId="{A165B724-6A8D-486C-8343-8EBF19EA7FCC}">
      <dgm:prSet/>
      <dgm:spPr/>
      <dgm:t>
        <a:bodyPr/>
        <a:lstStyle/>
        <a:p>
          <a:endParaRPr lang="nl-NL"/>
        </a:p>
      </dgm:t>
    </dgm:pt>
    <dgm:pt modelId="{09FF9371-CB94-400D-82C3-EB7196CAFE82}" type="sibTrans" cxnId="{A165B724-6A8D-486C-8343-8EBF19EA7FCC}">
      <dgm:prSet/>
      <dgm:spPr/>
      <dgm:t>
        <a:bodyPr/>
        <a:lstStyle/>
        <a:p>
          <a:endParaRPr lang="nl-NL"/>
        </a:p>
      </dgm:t>
    </dgm:pt>
    <dgm:pt modelId="{37C0779C-F2D3-40F3-A0A5-6646A2BF7B82}">
      <dgm:prSet phldrT="[Tekst]" phldr="0"/>
      <dgm:spPr/>
      <dgm:t>
        <a:bodyPr/>
        <a:lstStyle/>
        <a:p>
          <a:r>
            <a:rPr lang="nl-NL" dirty="0"/>
            <a:t>Monitoring, coördinatie en communicatie</a:t>
          </a:r>
        </a:p>
      </dgm:t>
    </dgm:pt>
    <dgm:pt modelId="{0667814C-B492-4B1B-8832-21336634E61C}" type="parTrans" cxnId="{1DF0CBD9-EE63-444E-8284-CC64B9430B23}">
      <dgm:prSet/>
      <dgm:spPr/>
      <dgm:t>
        <a:bodyPr/>
        <a:lstStyle/>
        <a:p>
          <a:endParaRPr lang="nl-NL"/>
        </a:p>
      </dgm:t>
    </dgm:pt>
    <dgm:pt modelId="{B33632EA-AD7F-4CE6-9D0A-2DCB69975F52}" type="sibTrans" cxnId="{1DF0CBD9-EE63-444E-8284-CC64B9430B23}">
      <dgm:prSet/>
      <dgm:spPr/>
      <dgm:t>
        <a:bodyPr/>
        <a:lstStyle/>
        <a:p>
          <a:endParaRPr lang="nl-NL"/>
        </a:p>
      </dgm:t>
    </dgm:pt>
    <dgm:pt modelId="{EA9E91FC-9B7B-455B-B090-F1A57261713B}">
      <dgm:prSet phldrT="[Tekst]" phldr="0"/>
      <dgm:spPr/>
      <dgm:t>
        <a:bodyPr/>
        <a:lstStyle/>
        <a:p>
          <a:r>
            <a:rPr lang="nl-NL" dirty="0"/>
            <a:t>Evaluatie en behoudsfase door KLSC en CZV</a:t>
          </a:r>
        </a:p>
      </dgm:t>
    </dgm:pt>
    <dgm:pt modelId="{3D352AF0-8261-45C9-A554-EAD8766237D6}" type="parTrans" cxnId="{B2B917C3-7EBE-4E32-9F46-C380521A2818}">
      <dgm:prSet/>
      <dgm:spPr/>
      <dgm:t>
        <a:bodyPr/>
        <a:lstStyle/>
        <a:p>
          <a:endParaRPr lang="nl-NL"/>
        </a:p>
      </dgm:t>
    </dgm:pt>
    <dgm:pt modelId="{10B7B358-D4E0-4AD6-9FA1-CA69869C97A5}" type="sibTrans" cxnId="{B2B917C3-7EBE-4E32-9F46-C380521A2818}">
      <dgm:prSet/>
      <dgm:spPr/>
      <dgm:t>
        <a:bodyPr/>
        <a:lstStyle/>
        <a:p>
          <a:endParaRPr lang="nl-NL"/>
        </a:p>
      </dgm:t>
    </dgm:pt>
    <dgm:pt modelId="{1E584629-1CB7-48D3-A9DA-BF15271FB6D0}" type="pres">
      <dgm:prSet presAssocID="{0BB87D02-69A9-45C3-B65D-1299D045D575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9F962656-4F56-4723-8209-EBB3B719B7CB}" type="pres">
      <dgm:prSet presAssocID="{962693C4-2208-4825-8D42-8F26E032CF2D}" presName="horFlow" presStyleCnt="0"/>
      <dgm:spPr/>
    </dgm:pt>
    <dgm:pt modelId="{C755CB3B-5F3F-468F-85BC-D91201D58DE9}" type="pres">
      <dgm:prSet presAssocID="{962693C4-2208-4825-8D42-8F26E032CF2D}" presName="bigChev" presStyleLbl="node1" presStyleIdx="0" presStyleCnt="3"/>
      <dgm:spPr/>
    </dgm:pt>
    <dgm:pt modelId="{1425D3E3-1E10-4D08-B95B-B25598432AC9}" type="pres">
      <dgm:prSet presAssocID="{CAE687DF-3AA3-4B5C-A2AF-E56C3525D134}" presName="parTrans" presStyleCnt="0"/>
      <dgm:spPr/>
    </dgm:pt>
    <dgm:pt modelId="{CCF19B60-E6BE-4213-817D-E0C4A4F09CF8}" type="pres">
      <dgm:prSet presAssocID="{203E1968-4F47-4A63-AA66-59DDD16CC5F3}" presName="node" presStyleLbl="alignAccFollowNode1" presStyleIdx="0" presStyleCnt="6">
        <dgm:presLayoutVars>
          <dgm:bulletEnabled val="1"/>
        </dgm:presLayoutVars>
      </dgm:prSet>
      <dgm:spPr/>
    </dgm:pt>
    <dgm:pt modelId="{8DAACDA5-0E36-45E8-8D71-82B6B84EE7BA}" type="pres">
      <dgm:prSet presAssocID="{EB92985B-2A4B-45D8-A646-14A4E6807275}" presName="sibTrans" presStyleCnt="0"/>
      <dgm:spPr/>
    </dgm:pt>
    <dgm:pt modelId="{8EC55AFE-73F5-46BB-A0B7-8059C8401570}" type="pres">
      <dgm:prSet presAssocID="{E03998D1-B3DA-438B-B692-EA30A947D511}" presName="node" presStyleLbl="alignAccFollowNode1" presStyleIdx="1" presStyleCnt="6">
        <dgm:presLayoutVars>
          <dgm:bulletEnabled val="1"/>
        </dgm:presLayoutVars>
      </dgm:prSet>
      <dgm:spPr/>
    </dgm:pt>
    <dgm:pt modelId="{82166B2E-A4E9-416E-9568-E2D79BD34CCC}" type="pres">
      <dgm:prSet presAssocID="{962693C4-2208-4825-8D42-8F26E032CF2D}" presName="vSp" presStyleCnt="0"/>
      <dgm:spPr/>
    </dgm:pt>
    <dgm:pt modelId="{ECECFE68-3DC9-4362-9A07-43F2989955E7}" type="pres">
      <dgm:prSet presAssocID="{D897224A-135E-4F4B-BF57-41D9FFB2073E}" presName="horFlow" presStyleCnt="0"/>
      <dgm:spPr/>
    </dgm:pt>
    <dgm:pt modelId="{D5A32F88-114F-405C-BA21-78B29D9DC2B5}" type="pres">
      <dgm:prSet presAssocID="{D897224A-135E-4F4B-BF57-41D9FFB2073E}" presName="bigChev" presStyleLbl="node1" presStyleIdx="1" presStyleCnt="3"/>
      <dgm:spPr/>
    </dgm:pt>
    <dgm:pt modelId="{B1325738-50DD-4EFD-972A-397266757A88}" type="pres">
      <dgm:prSet presAssocID="{F8A1FC1C-B3C0-4A21-95C3-BA5E2D12A627}" presName="parTrans" presStyleCnt="0"/>
      <dgm:spPr/>
    </dgm:pt>
    <dgm:pt modelId="{FE4FB775-0B8B-4633-A969-5447183D8248}" type="pres">
      <dgm:prSet presAssocID="{713C3920-B1C1-4782-8CFA-512C2CDA4AC7}" presName="node" presStyleLbl="alignAccFollowNode1" presStyleIdx="2" presStyleCnt="6">
        <dgm:presLayoutVars>
          <dgm:bulletEnabled val="1"/>
        </dgm:presLayoutVars>
      </dgm:prSet>
      <dgm:spPr/>
    </dgm:pt>
    <dgm:pt modelId="{625F2B32-B3FB-49EE-A2C7-A2254CE41EF0}" type="pres">
      <dgm:prSet presAssocID="{F130CAFA-218B-41B0-8C00-869C2667DA3D}" presName="sibTrans" presStyleCnt="0"/>
      <dgm:spPr/>
    </dgm:pt>
    <dgm:pt modelId="{95528032-DAD4-4802-B08A-6BE8E6CE584C}" type="pres">
      <dgm:prSet presAssocID="{9C076499-B204-449C-8B43-2F5D13690D46}" presName="node" presStyleLbl="alignAccFollowNode1" presStyleIdx="3" presStyleCnt="6">
        <dgm:presLayoutVars>
          <dgm:bulletEnabled val="1"/>
        </dgm:presLayoutVars>
      </dgm:prSet>
      <dgm:spPr/>
    </dgm:pt>
    <dgm:pt modelId="{8B283ED5-681F-43A5-8081-3E9949D70FEC}" type="pres">
      <dgm:prSet presAssocID="{D897224A-135E-4F4B-BF57-41D9FFB2073E}" presName="vSp" presStyleCnt="0"/>
      <dgm:spPr/>
    </dgm:pt>
    <dgm:pt modelId="{2B3CF9EA-AB63-457E-AD98-829EE339B4A9}" type="pres">
      <dgm:prSet presAssocID="{74EFEB99-2F9F-411F-9780-C4A2C649E19C}" presName="horFlow" presStyleCnt="0"/>
      <dgm:spPr/>
    </dgm:pt>
    <dgm:pt modelId="{471F8588-8144-4A7D-9DB1-DFD333F598F5}" type="pres">
      <dgm:prSet presAssocID="{74EFEB99-2F9F-411F-9780-C4A2C649E19C}" presName="bigChev" presStyleLbl="node1" presStyleIdx="2" presStyleCnt="3"/>
      <dgm:spPr/>
    </dgm:pt>
    <dgm:pt modelId="{78E866F6-B4D1-4898-8A08-182A66C06883}" type="pres">
      <dgm:prSet presAssocID="{0667814C-B492-4B1B-8832-21336634E61C}" presName="parTrans" presStyleCnt="0"/>
      <dgm:spPr/>
    </dgm:pt>
    <dgm:pt modelId="{4BA66C77-4DC1-4C40-BAB5-7C912DE10445}" type="pres">
      <dgm:prSet presAssocID="{37C0779C-F2D3-40F3-A0A5-6646A2BF7B82}" presName="node" presStyleLbl="alignAccFollowNode1" presStyleIdx="4" presStyleCnt="6">
        <dgm:presLayoutVars>
          <dgm:bulletEnabled val="1"/>
        </dgm:presLayoutVars>
      </dgm:prSet>
      <dgm:spPr/>
    </dgm:pt>
    <dgm:pt modelId="{E46BDBE1-7416-458B-A950-B400B4164775}" type="pres">
      <dgm:prSet presAssocID="{B33632EA-AD7F-4CE6-9D0A-2DCB69975F52}" presName="sibTrans" presStyleCnt="0"/>
      <dgm:spPr/>
    </dgm:pt>
    <dgm:pt modelId="{2BAB7E89-5BFF-4BE2-8442-17E6CCC2E9EC}" type="pres">
      <dgm:prSet presAssocID="{EA9E91FC-9B7B-455B-B090-F1A57261713B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A165B724-6A8D-486C-8343-8EBF19EA7FCC}" srcId="{0BB87D02-69A9-45C3-B65D-1299D045D575}" destId="{74EFEB99-2F9F-411F-9780-C4A2C649E19C}" srcOrd="2" destOrd="0" parTransId="{7FBDC511-7CD6-47E5-8373-CA98E0BB099E}" sibTransId="{09FF9371-CB94-400D-82C3-EB7196CAFE82}"/>
    <dgm:cxn modelId="{307CBF35-F18A-4D00-8803-2EB6D48A0449}" type="presOf" srcId="{E03998D1-B3DA-438B-B692-EA30A947D511}" destId="{8EC55AFE-73F5-46BB-A0B7-8059C8401570}" srcOrd="0" destOrd="0" presId="urn:microsoft.com/office/officeart/2005/8/layout/lProcess3"/>
    <dgm:cxn modelId="{F95C523C-19F8-4A36-8EA4-6570E32A5682}" type="presOf" srcId="{D897224A-135E-4F4B-BF57-41D9FFB2073E}" destId="{D5A32F88-114F-405C-BA21-78B29D9DC2B5}" srcOrd="0" destOrd="0" presId="urn:microsoft.com/office/officeart/2005/8/layout/lProcess3"/>
    <dgm:cxn modelId="{8F061C4E-D3DA-4B0C-A80F-90507CB6DC90}" type="presOf" srcId="{37C0779C-F2D3-40F3-A0A5-6646A2BF7B82}" destId="{4BA66C77-4DC1-4C40-BAB5-7C912DE10445}" srcOrd="0" destOrd="0" presId="urn:microsoft.com/office/officeart/2005/8/layout/lProcess3"/>
    <dgm:cxn modelId="{A0927A55-F810-499E-86CF-3751C5E07780}" type="presOf" srcId="{9C076499-B204-449C-8B43-2F5D13690D46}" destId="{95528032-DAD4-4802-B08A-6BE8E6CE584C}" srcOrd="0" destOrd="0" presId="urn:microsoft.com/office/officeart/2005/8/layout/lProcess3"/>
    <dgm:cxn modelId="{CD6F0E76-C9B5-4CA3-85B2-565989554225}" srcId="{D897224A-135E-4F4B-BF57-41D9FFB2073E}" destId="{713C3920-B1C1-4782-8CFA-512C2CDA4AC7}" srcOrd="0" destOrd="0" parTransId="{F8A1FC1C-B3C0-4A21-95C3-BA5E2D12A627}" sibTransId="{F130CAFA-218B-41B0-8C00-869C2667DA3D}"/>
    <dgm:cxn modelId="{B1183B7C-4337-488E-83FF-4E111AA03597}" type="presOf" srcId="{962693C4-2208-4825-8D42-8F26E032CF2D}" destId="{C755CB3B-5F3F-468F-85BC-D91201D58DE9}" srcOrd="0" destOrd="0" presId="urn:microsoft.com/office/officeart/2005/8/layout/lProcess3"/>
    <dgm:cxn modelId="{AEAB5491-0DD0-4A81-A8FD-2B5C1927DDDD}" srcId="{962693C4-2208-4825-8D42-8F26E032CF2D}" destId="{203E1968-4F47-4A63-AA66-59DDD16CC5F3}" srcOrd="0" destOrd="0" parTransId="{CAE687DF-3AA3-4B5C-A2AF-E56C3525D134}" sibTransId="{EB92985B-2A4B-45D8-A646-14A4E6807275}"/>
    <dgm:cxn modelId="{EF417C98-AC23-4E32-97F6-8FC90135DB91}" type="presOf" srcId="{74EFEB99-2F9F-411F-9780-C4A2C649E19C}" destId="{471F8588-8144-4A7D-9DB1-DFD333F598F5}" srcOrd="0" destOrd="0" presId="urn:microsoft.com/office/officeart/2005/8/layout/lProcess3"/>
    <dgm:cxn modelId="{760020A2-B5E5-4518-897A-4706C79814C3}" type="presOf" srcId="{203E1968-4F47-4A63-AA66-59DDD16CC5F3}" destId="{CCF19B60-E6BE-4213-817D-E0C4A4F09CF8}" srcOrd="0" destOrd="0" presId="urn:microsoft.com/office/officeart/2005/8/layout/lProcess3"/>
    <dgm:cxn modelId="{4AED65AE-5615-4E32-AFA2-DD07B4A7DF98}" srcId="{0BB87D02-69A9-45C3-B65D-1299D045D575}" destId="{962693C4-2208-4825-8D42-8F26E032CF2D}" srcOrd="0" destOrd="0" parTransId="{2A8D9007-455F-4B6C-B9E5-0182BF873B02}" sibTransId="{68F72FE5-568D-481B-8A1A-137B4CA192EF}"/>
    <dgm:cxn modelId="{04C5A9AF-FACA-4BAE-8E8F-4D798AB41F82}" type="presOf" srcId="{713C3920-B1C1-4782-8CFA-512C2CDA4AC7}" destId="{FE4FB775-0B8B-4633-A969-5447183D8248}" srcOrd="0" destOrd="0" presId="urn:microsoft.com/office/officeart/2005/8/layout/lProcess3"/>
    <dgm:cxn modelId="{3BD8EDB5-C377-4613-AA4E-78B583689BBE}" srcId="{D897224A-135E-4F4B-BF57-41D9FFB2073E}" destId="{9C076499-B204-449C-8B43-2F5D13690D46}" srcOrd="1" destOrd="0" parTransId="{B7326853-EEB0-45DC-B30F-A49CEA9C2B0D}" sibTransId="{7927BC8A-9958-4FEA-B1B5-24D46C10A72A}"/>
    <dgm:cxn modelId="{B2B917C3-7EBE-4E32-9F46-C380521A2818}" srcId="{74EFEB99-2F9F-411F-9780-C4A2C649E19C}" destId="{EA9E91FC-9B7B-455B-B090-F1A57261713B}" srcOrd="1" destOrd="0" parTransId="{3D352AF0-8261-45C9-A554-EAD8766237D6}" sibTransId="{10B7B358-D4E0-4AD6-9FA1-CA69869C97A5}"/>
    <dgm:cxn modelId="{9EC3E3C3-70F1-471A-9492-1131A659CE67}" type="presOf" srcId="{0BB87D02-69A9-45C3-B65D-1299D045D575}" destId="{1E584629-1CB7-48D3-A9DA-BF15271FB6D0}" srcOrd="0" destOrd="0" presId="urn:microsoft.com/office/officeart/2005/8/layout/lProcess3"/>
    <dgm:cxn modelId="{1DF0CBD9-EE63-444E-8284-CC64B9430B23}" srcId="{74EFEB99-2F9F-411F-9780-C4A2C649E19C}" destId="{37C0779C-F2D3-40F3-A0A5-6646A2BF7B82}" srcOrd="0" destOrd="0" parTransId="{0667814C-B492-4B1B-8832-21336634E61C}" sibTransId="{B33632EA-AD7F-4CE6-9D0A-2DCB69975F52}"/>
    <dgm:cxn modelId="{FCB1BEE4-507D-4EE2-8D2E-60F0D2A411DF}" srcId="{0BB87D02-69A9-45C3-B65D-1299D045D575}" destId="{D897224A-135E-4F4B-BF57-41D9FFB2073E}" srcOrd="1" destOrd="0" parTransId="{37B3B15A-B486-4796-95A1-62D83D8970D6}" sibTransId="{71FAC9AA-C595-4B34-9D9B-8841B4E5CDA6}"/>
    <dgm:cxn modelId="{917ABEF5-4F46-4415-88CD-129836C8B627}" type="presOf" srcId="{EA9E91FC-9B7B-455B-B090-F1A57261713B}" destId="{2BAB7E89-5BFF-4BE2-8442-17E6CCC2E9EC}" srcOrd="0" destOrd="0" presId="urn:microsoft.com/office/officeart/2005/8/layout/lProcess3"/>
    <dgm:cxn modelId="{7A1DE4F6-0EA0-401A-BF82-E96A8B79A704}" srcId="{962693C4-2208-4825-8D42-8F26E032CF2D}" destId="{E03998D1-B3DA-438B-B692-EA30A947D511}" srcOrd="1" destOrd="0" parTransId="{14295F0B-1954-4001-ADAA-BB2634D6B20F}" sibTransId="{45A906DB-294C-404B-AAAF-863E64348D20}"/>
    <dgm:cxn modelId="{9D294AA0-5AE3-417E-9A1A-1966EC8709B5}" type="presParOf" srcId="{1E584629-1CB7-48D3-A9DA-BF15271FB6D0}" destId="{9F962656-4F56-4723-8209-EBB3B719B7CB}" srcOrd="0" destOrd="0" presId="urn:microsoft.com/office/officeart/2005/8/layout/lProcess3"/>
    <dgm:cxn modelId="{EB4D9E05-981A-432F-AEE3-EC381926DECF}" type="presParOf" srcId="{9F962656-4F56-4723-8209-EBB3B719B7CB}" destId="{C755CB3B-5F3F-468F-85BC-D91201D58DE9}" srcOrd="0" destOrd="0" presId="urn:microsoft.com/office/officeart/2005/8/layout/lProcess3"/>
    <dgm:cxn modelId="{D937AFDF-F39F-42C6-9A08-187D7EF8910F}" type="presParOf" srcId="{9F962656-4F56-4723-8209-EBB3B719B7CB}" destId="{1425D3E3-1E10-4D08-B95B-B25598432AC9}" srcOrd="1" destOrd="0" presId="urn:microsoft.com/office/officeart/2005/8/layout/lProcess3"/>
    <dgm:cxn modelId="{73818B6C-E143-40C1-B034-AE7202CCB3CD}" type="presParOf" srcId="{9F962656-4F56-4723-8209-EBB3B719B7CB}" destId="{CCF19B60-E6BE-4213-817D-E0C4A4F09CF8}" srcOrd="2" destOrd="0" presId="urn:microsoft.com/office/officeart/2005/8/layout/lProcess3"/>
    <dgm:cxn modelId="{B4641883-F1DF-4EBC-BFEE-43C315623DFC}" type="presParOf" srcId="{9F962656-4F56-4723-8209-EBB3B719B7CB}" destId="{8DAACDA5-0E36-45E8-8D71-82B6B84EE7BA}" srcOrd="3" destOrd="0" presId="urn:microsoft.com/office/officeart/2005/8/layout/lProcess3"/>
    <dgm:cxn modelId="{135BE5A2-20FA-462F-9815-5793C863844C}" type="presParOf" srcId="{9F962656-4F56-4723-8209-EBB3B719B7CB}" destId="{8EC55AFE-73F5-46BB-A0B7-8059C8401570}" srcOrd="4" destOrd="0" presId="urn:microsoft.com/office/officeart/2005/8/layout/lProcess3"/>
    <dgm:cxn modelId="{27E2B1A7-0126-4352-B327-26901FF22742}" type="presParOf" srcId="{1E584629-1CB7-48D3-A9DA-BF15271FB6D0}" destId="{82166B2E-A4E9-416E-9568-E2D79BD34CCC}" srcOrd="1" destOrd="0" presId="urn:microsoft.com/office/officeart/2005/8/layout/lProcess3"/>
    <dgm:cxn modelId="{204CA162-466F-4E38-8A67-177C7FBC6CFD}" type="presParOf" srcId="{1E584629-1CB7-48D3-A9DA-BF15271FB6D0}" destId="{ECECFE68-3DC9-4362-9A07-43F2989955E7}" srcOrd="2" destOrd="0" presId="urn:microsoft.com/office/officeart/2005/8/layout/lProcess3"/>
    <dgm:cxn modelId="{56EFDFF3-3770-492D-A5D4-6B4441921F64}" type="presParOf" srcId="{ECECFE68-3DC9-4362-9A07-43F2989955E7}" destId="{D5A32F88-114F-405C-BA21-78B29D9DC2B5}" srcOrd="0" destOrd="0" presId="urn:microsoft.com/office/officeart/2005/8/layout/lProcess3"/>
    <dgm:cxn modelId="{7F9661C0-634A-4023-A07F-FAB03B66AA34}" type="presParOf" srcId="{ECECFE68-3DC9-4362-9A07-43F2989955E7}" destId="{B1325738-50DD-4EFD-972A-397266757A88}" srcOrd="1" destOrd="0" presId="urn:microsoft.com/office/officeart/2005/8/layout/lProcess3"/>
    <dgm:cxn modelId="{74E5499A-EEB4-4979-AF24-C41FA0AEEFB5}" type="presParOf" srcId="{ECECFE68-3DC9-4362-9A07-43F2989955E7}" destId="{FE4FB775-0B8B-4633-A969-5447183D8248}" srcOrd="2" destOrd="0" presId="urn:microsoft.com/office/officeart/2005/8/layout/lProcess3"/>
    <dgm:cxn modelId="{410DE200-8E19-4EED-A16A-A531A493E2A4}" type="presParOf" srcId="{ECECFE68-3DC9-4362-9A07-43F2989955E7}" destId="{625F2B32-B3FB-49EE-A2C7-A2254CE41EF0}" srcOrd="3" destOrd="0" presId="urn:microsoft.com/office/officeart/2005/8/layout/lProcess3"/>
    <dgm:cxn modelId="{DBBC754D-5B50-4CB5-A394-6B30B1355DF0}" type="presParOf" srcId="{ECECFE68-3DC9-4362-9A07-43F2989955E7}" destId="{95528032-DAD4-4802-B08A-6BE8E6CE584C}" srcOrd="4" destOrd="0" presId="urn:microsoft.com/office/officeart/2005/8/layout/lProcess3"/>
    <dgm:cxn modelId="{3CA890B8-BD27-4991-8E69-BA8F26CA0442}" type="presParOf" srcId="{1E584629-1CB7-48D3-A9DA-BF15271FB6D0}" destId="{8B283ED5-681F-43A5-8081-3E9949D70FEC}" srcOrd="3" destOrd="0" presId="urn:microsoft.com/office/officeart/2005/8/layout/lProcess3"/>
    <dgm:cxn modelId="{F3C12BE3-A9C9-466C-907C-63AB00958ACB}" type="presParOf" srcId="{1E584629-1CB7-48D3-A9DA-BF15271FB6D0}" destId="{2B3CF9EA-AB63-457E-AD98-829EE339B4A9}" srcOrd="4" destOrd="0" presId="urn:microsoft.com/office/officeart/2005/8/layout/lProcess3"/>
    <dgm:cxn modelId="{5F692922-8B0A-4515-9A7D-7FB8011618A0}" type="presParOf" srcId="{2B3CF9EA-AB63-457E-AD98-829EE339B4A9}" destId="{471F8588-8144-4A7D-9DB1-DFD333F598F5}" srcOrd="0" destOrd="0" presId="urn:microsoft.com/office/officeart/2005/8/layout/lProcess3"/>
    <dgm:cxn modelId="{9205D7C1-A0DE-40D3-88A5-59ED1471C8FF}" type="presParOf" srcId="{2B3CF9EA-AB63-457E-AD98-829EE339B4A9}" destId="{78E866F6-B4D1-4898-8A08-182A66C06883}" srcOrd="1" destOrd="0" presId="urn:microsoft.com/office/officeart/2005/8/layout/lProcess3"/>
    <dgm:cxn modelId="{BAF48CA1-2E84-42F7-AA14-7E7CC1ABBE81}" type="presParOf" srcId="{2B3CF9EA-AB63-457E-AD98-829EE339B4A9}" destId="{4BA66C77-4DC1-4C40-BAB5-7C912DE10445}" srcOrd="2" destOrd="0" presId="urn:microsoft.com/office/officeart/2005/8/layout/lProcess3"/>
    <dgm:cxn modelId="{D1E5D4FF-210D-4C70-9905-8E6A96CE9BA8}" type="presParOf" srcId="{2B3CF9EA-AB63-457E-AD98-829EE339B4A9}" destId="{E46BDBE1-7416-458B-A950-B400B4164775}" srcOrd="3" destOrd="0" presId="urn:microsoft.com/office/officeart/2005/8/layout/lProcess3"/>
    <dgm:cxn modelId="{E3714E1A-5C85-489B-B571-6CD4CCA6A805}" type="presParOf" srcId="{2B3CF9EA-AB63-457E-AD98-829EE339B4A9}" destId="{2BAB7E89-5BFF-4BE2-8442-17E6CCC2E9EC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55CB3B-5F3F-468F-85BC-D91201D58DE9}">
      <dsp:nvSpPr>
        <dsp:cNvPr id="0" name=""/>
        <dsp:cNvSpPr/>
      </dsp:nvSpPr>
      <dsp:spPr>
        <a:xfrm>
          <a:off x="1260791" y="3129"/>
          <a:ext cx="3311797" cy="13247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/>
            <a:t>Kennismaking Centraal Zorgverlener</a:t>
          </a:r>
        </a:p>
      </dsp:txBody>
      <dsp:txXfrm>
        <a:off x="1923151" y="3129"/>
        <a:ext cx="1987078" cy="1324719"/>
      </dsp:txXfrm>
    </dsp:sp>
    <dsp:sp modelId="{CCF19B60-E6BE-4213-817D-E0C4A4F09CF8}">
      <dsp:nvSpPr>
        <dsp:cNvPr id="0" name=""/>
        <dsp:cNvSpPr/>
      </dsp:nvSpPr>
      <dsp:spPr>
        <a:xfrm>
          <a:off x="4142055" y="115730"/>
          <a:ext cx="2748792" cy="109951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 dirty="0"/>
            <a:t>Brede anamnese CZV</a:t>
          </a:r>
        </a:p>
      </dsp:txBody>
      <dsp:txXfrm>
        <a:off x="4691813" y="115730"/>
        <a:ext cx="1649276" cy="1099516"/>
      </dsp:txXfrm>
    </dsp:sp>
    <dsp:sp modelId="{8EC55AFE-73F5-46BB-A0B7-8059C8401570}">
      <dsp:nvSpPr>
        <dsp:cNvPr id="0" name=""/>
        <dsp:cNvSpPr/>
      </dsp:nvSpPr>
      <dsp:spPr>
        <a:xfrm>
          <a:off x="6506016" y="115730"/>
          <a:ext cx="2748792" cy="109951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 dirty="0"/>
            <a:t>MDO </a:t>
          </a:r>
        </a:p>
      </dsp:txBody>
      <dsp:txXfrm>
        <a:off x="7055774" y="115730"/>
        <a:ext cx="1649276" cy="1099516"/>
      </dsp:txXfrm>
    </dsp:sp>
    <dsp:sp modelId="{D5A32F88-114F-405C-BA21-78B29D9DC2B5}">
      <dsp:nvSpPr>
        <dsp:cNvPr id="0" name=""/>
        <dsp:cNvSpPr/>
      </dsp:nvSpPr>
      <dsp:spPr>
        <a:xfrm>
          <a:off x="1260791" y="1513309"/>
          <a:ext cx="3311797" cy="13247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/>
            <a:t>Intakegesprek KLSC</a:t>
          </a:r>
        </a:p>
      </dsp:txBody>
      <dsp:txXfrm>
        <a:off x="1923151" y="1513309"/>
        <a:ext cx="1987078" cy="1324719"/>
      </dsp:txXfrm>
    </dsp:sp>
    <dsp:sp modelId="{FE4FB775-0B8B-4633-A969-5447183D8248}">
      <dsp:nvSpPr>
        <dsp:cNvPr id="0" name=""/>
        <dsp:cNvSpPr/>
      </dsp:nvSpPr>
      <dsp:spPr>
        <a:xfrm>
          <a:off x="4142055" y="1625910"/>
          <a:ext cx="2748792" cy="109951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 dirty="0"/>
            <a:t>Opstellen plan van aanpak KLSC</a:t>
          </a:r>
        </a:p>
      </dsp:txBody>
      <dsp:txXfrm>
        <a:off x="4691813" y="1625910"/>
        <a:ext cx="1649276" cy="1099516"/>
      </dsp:txXfrm>
    </dsp:sp>
    <dsp:sp modelId="{95528032-DAD4-4802-B08A-6BE8E6CE584C}">
      <dsp:nvSpPr>
        <dsp:cNvPr id="0" name=""/>
        <dsp:cNvSpPr/>
      </dsp:nvSpPr>
      <dsp:spPr>
        <a:xfrm>
          <a:off x="6506016" y="1625910"/>
          <a:ext cx="2748792" cy="109951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 dirty="0"/>
            <a:t>Begeleiding KLSC, GLI</a:t>
          </a:r>
        </a:p>
      </dsp:txBody>
      <dsp:txXfrm>
        <a:off x="7055774" y="1625910"/>
        <a:ext cx="1649276" cy="1099516"/>
      </dsp:txXfrm>
    </dsp:sp>
    <dsp:sp modelId="{471F8588-8144-4A7D-9DB1-DFD333F598F5}">
      <dsp:nvSpPr>
        <dsp:cNvPr id="0" name=""/>
        <dsp:cNvSpPr/>
      </dsp:nvSpPr>
      <dsp:spPr>
        <a:xfrm>
          <a:off x="1260791" y="3023489"/>
          <a:ext cx="3311797" cy="13247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3335" rIns="0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100" kern="1200" dirty="0"/>
            <a:t>Onderhoudsfase KLSC</a:t>
          </a:r>
        </a:p>
      </dsp:txBody>
      <dsp:txXfrm>
        <a:off x="1923151" y="3023489"/>
        <a:ext cx="1987078" cy="1324719"/>
      </dsp:txXfrm>
    </dsp:sp>
    <dsp:sp modelId="{4BA66C77-4DC1-4C40-BAB5-7C912DE10445}">
      <dsp:nvSpPr>
        <dsp:cNvPr id="0" name=""/>
        <dsp:cNvSpPr/>
      </dsp:nvSpPr>
      <dsp:spPr>
        <a:xfrm>
          <a:off x="4142055" y="3136090"/>
          <a:ext cx="2748792" cy="109951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 dirty="0"/>
            <a:t>Monitoring, coördinatie en communicatie</a:t>
          </a:r>
        </a:p>
      </dsp:txBody>
      <dsp:txXfrm>
        <a:off x="4691813" y="3136090"/>
        <a:ext cx="1649276" cy="1099516"/>
      </dsp:txXfrm>
    </dsp:sp>
    <dsp:sp modelId="{2BAB7E89-5BFF-4BE2-8442-17E6CCC2E9EC}">
      <dsp:nvSpPr>
        <dsp:cNvPr id="0" name=""/>
        <dsp:cNvSpPr/>
      </dsp:nvSpPr>
      <dsp:spPr>
        <a:xfrm>
          <a:off x="6506016" y="3136090"/>
          <a:ext cx="2748792" cy="109951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30" tIns="12065" rIns="0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 dirty="0"/>
            <a:t>Evaluatie en behoudsfase door KLSC en CZV</a:t>
          </a:r>
        </a:p>
      </dsp:txBody>
      <dsp:txXfrm>
        <a:off x="7055774" y="3136090"/>
        <a:ext cx="1649276" cy="10995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66F17-CBF3-4868-8CF7-8E0D049A0151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A03B3-D1CB-444E-BFEC-D71CF52AE7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443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8A03B3-D1CB-444E-BFEC-D71CF52AE723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9244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Deelname voor kinderen van 0-18 jaar, waarbij er een langlopend traject (tot 3 jaar) kan worden opgestart. Het doel van deze </a:t>
            </a:r>
            <a:r>
              <a:rPr lang="nl-NL" dirty="0" err="1"/>
              <a:t>kinderGLI</a:t>
            </a:r>
            <a:r>
              <a:rPr lang="nl-NL" dirty="0"/>
              <a:t> is het samenwerken met kind en gezin bij het zoeken naar het gezonder maken van de leefstijl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8A03B3-D1CB-444E-BFEC-D71CF52AE723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8740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94AED6-E18A-C848-190B-C6959D272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AD355C6-333D-63BC-1BE9-5A1D65E72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1EF2965-03BD-743B-7CBE-468491C9B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4D0F-D066-4C7B-822C-9604CB4EE215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1A4FB89-C2E9-A199-B84D-7F236D2B5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FE6F51E-CC91-4EDA-ECF5-F0AFC2E99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B1005-24FF-4F1C-AC9A-7B8101B7F6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787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E4DAEF-0020-8A31-B733-B015AFCF7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17727A9-0695-15C8-1ADF-C159CA43CF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C005706-7921-7894-0642-10975DB58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4D0F-D066-4C7B-822C-9604CB4EE215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FDE171-29C0-D1C9-58BF-85E033A5F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1D1E343-CD1E-EB0F-C3E8-7081AFEF5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B1005-24FF-4F1C-AC9A-7B8101B7F6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2186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B959FA33-5A40-581E-FC60-1D00F6659A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23D3449-1B42-2F14-6612-9F0C3CC9EC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3BF247-9790-D065-F8A3-E8E11D506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4D0F-D066-4C7B-822C-9604CB4EE215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77158FB-9846-7855-B3C2-DDEB2542B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05A335-4CBA-839E-C67F-202BBB05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B1005-24FF-4F1C-AC9A-7B8101B7F6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8399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D78D91-B40C-7331-27B8-688BF1A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0DBBDD6-2F0E-DD16-F29C-AF66AB6F9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81BAE89-69AD-872B-0BBF-1530FFBC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4D0F-D066-4C7B-822C-9604CB4EE215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37A7488-AEB4-BCE3-A6F3-99C728C11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8CD6FDD-54B3-4EB7-45AB-37B8D3E8C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B1005-24FF-4F1C-AC9A-7B8101B7F6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1511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75D9B7-DE04-2F71-CEF5-5EB8D0142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6EC5ED0-1C28-CF03-B038-C97642153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9EF2A13-BB77-8141-2F96-2E1F28061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4D0F-D066-4C7B-822C-9604CB4EE215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1D76DF4-6BF1-1F1B-49B5-D5FDE266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1A48A47-886F-B5E9-DDCE-9D6EDA849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B1005-24FF-4F1C-AC9A-7B8101B7F6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1460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D93693-8ECA-DE53-956D-2F1E496F1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7A9DC87-4B23-A975-D2E9-C5771012A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2210193-7D98-B20D-6BB1-B4CE72EB9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A119F7F-14BE-A9F1-5973-C23CF78BE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4D0F-D066-4C7B-822C-9604CB4EE215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0AE53A2-215A-3ADF-D5AA-0F18CF734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6FA8419-FCEC-61FC-915C-7AF352BFA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B1005-24FF-4F1C-AC9A-7B8101B7F6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7688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CBA808-EA0B-852B-1EB6-B375D3E1D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5665356-A953-3B52-4361-A45EC23529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95E3C78-F157-8D26-1314-8589A4144C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B34F602-A634-F5CF-3E04-3BB7E4DE18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C17EE3A-C35E-1CBF-F8A3-FF6A042BB9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57BB627-FF11-6050-A604-E35441EE3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4D0F-D066-4C7B-822C-9604CB4EE215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743329D-5F21-2A14-0793-A7249DA96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BCE588A-230A-2855-88B5-BDFBF8BE1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B1005-24FF-4F1C-AC9A-7B8101B7F6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6100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D0D86A-6E57-4196-3BD8-F4F5F9719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14C09D5-5636-F278-19E8-66BC5A013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4D0F-D066-4C7B-822C-9604CB4EE215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7EF2264E-2054-10A7-E9A6-D8EC0594B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1A75D80-8350-75A3-955E-888A17F0B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B1005-24FF-4F1C-AC9A-7B8101B7F6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2465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E55F68D-EEDD-E41E-A779-1E0474FE6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4D0F-D066-4C7B-822C-9604CB4EE215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5AF94FF-437A-BE3B-FA01-AD58E28F7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66D0E06-D28F-4FEC-C763-4E9AA6291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B1005-24FF-4F1C-AC9A-7B8101B7F6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5654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08EA48-ECB8-CBE8-83DE-AFDB0198D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DEC3436-3E75-3496-B560-C581D6752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6221E9C-FF8E-8377-229D-7ADA286015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C5BDFEE-730E-C0F4-6615-6172E3A21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4D0F-D066-4C7B-822C-9604CB4EE215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DBBD3C4-B0A8-E369-4DFB-8AE87CE54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AFE2E1C-58DD-BA2E-0394-8B93961B4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B1005-24FF-4F1C-AC9A-7B8101B7F6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8026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816395-48FD-E914-6B23-889A89E5A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7818544-1255-D862-BDF5-67D5DE98D1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31D91E9-15F1-C427-092A-1E91295E11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0E6BF25-4A3E-1210-9A4A-8C59B98C4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54D0F-D066-4C7B-822C-9604CB4EE215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0D4D878-45FA-9EEE-398D-AC81AC397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BA366E3-1A89-FC1D-5735-8F67956E3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B1005-24FF-4F1C-AC9A-7B8101B7F6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833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56B6810-D0E7-79CF-6D8F-A4D7AA6B7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238CF59-6BF1-152D-0CC9-4230645A2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3210178-1E7A-D211-CF89-50C5F12F74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554D0F-D066-4C7B-822C-9604CB4EE215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041E3B7-7947-BD56-DBAB-E33973A6AF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0A6ACC7-6B49-25D8-8F6C-939CA598F8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FB1005-24FF-4F1C-AC9A-7B8101B7F6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6348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5" name="Rectangle 7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7D6224-8208-FBC0-9711-BE3C203750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093788"/>
            <a:ext cx="10506455" cy="2967208"/>
          </a:xfrm>
        </p:spPr>
        <p:txBody>
          <a:bodyPr>
            <a:normAutofit/>
          </a:bodyPr>
          <a:lstStyle/>
          <a:p>
            <a:pPr algn="l"/>
            <a:r>
              <a:rPr lang="nl-NL" dirty="0"/>
              <a:t>Kinderfysiotherapeut</a:t>
            </a:r>
            <a:br>
              <a:rPr lang="nl-NL" dirty="0"/>
            </a:br>
            <a:r>
              <a:rPr lang="nl-NL" dirty="0"/>
              <a:t>Kinderleefstijlcoach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72110E3-BD7F-96C2-C494-39C53F0655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0924" y="4619624"/>
            <a:ext cx="3946779" cy="1038225"/>
          </a:xfrm>
        </p:spPr>
        <p:txBody>
          <a:bodyPr>
            <a:normAutofit/>
          </a:bodyPr>
          <a:lstStyle/>
          <a:p>
            <a:pPr algn="r"/>
            <a:r>
              <a:rPr lang="nl-NL"/>
              <a:t>Bodine Helsloot</a:t>
            </a:r>
            <a:endParaRPr lang="nl-NL" dirty="0"/>
          </a:p>
        </p:txBody>
      </p:sp>
      <p:sp>
        <p:nvSpPr>
          <p:cNvPr id="216" name="Rectangle 9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7" name="Rectangle 11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8" name="Afbeelding 197">
            <a:extLst>
              <a:ext uri="{FF2B5EF4-FFF2-40B4-BE49-F238E27FC236}">
                <a16:creationId xmlns:a16="http://schemas.microsoft.com/office/drawing/2014/main" id="{79BDE2C8-0DD4-250D-3AF1-3514F4BF81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5345521"/>
            <a:ext cx="6217434" cy="1253515"/>
          </a:xfrm>
          <a:prstGeom prst="rect">
            <a:avLst/>
          </a:prstGeom>
        </p:spPr>
      </p:pic>
      <p:pic>
        <p:nvPicPr>
          <p:cNvPr id="214" name="Afbeelding 213">
            <a:extLst>
              <a:ext uri="{FF2B5EF4-FFF2-40B4-BE49-F238E27FC236}">
                <a16:creationId xmlns:a16="http://schemas.microsoft.com/office/drawing/2014/main" id="{E6B7AB61-76F4-403B-9731-5CC43CD8ED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086454"/>
            <a:ext cx="1038225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598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AB4A4A-6D4B-46C9-1792-C55EC6CAB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623" y="169815"/>
            <a:ext cx="11510682" cy="1325563"/>
          </a:xfrm>
        </p:spPr>
        <p:txBody>
          <a:bodyPr/>
          <a:lstStyle/>
          <a:p>
            <a:pPr algn="ctr"/>
            <a:r>
              <a:rPr lang="nl-NL" dirty="0"/>
              <a:t>Gecombineerde leefstijlinterventie voor kinderen (kinder-GLI)</a:t>
            </a:r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BF64AAB4-1715-F9D5-58CE-2B8275FA77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492897"/>
              </p:ext>
            </p:extLst>
          </p:nvPr>
        </p:nvGraphicFramePr>
        <p:xfrm>
          <a:off x="2817608" y="1864710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kstvak 5">
            <a:extLst>
              <a:ext uri="{FF2B5EF4-FFF2-40B4-BE49-F238E27FC236}">
                <a16:creationId xmlns:a16="http://schemas.microsoft.com/office/drawing/2014/main" id="{1666FC2D-36D3-7E15-EAFA-546E18881F5E}"/>
              </a:ext>
            </a:extLst>
          </p:cNvPr>
          <p:cNvSpPr txBox="1"/>
          <p:nvPr/>
        </p:nvSpPr>
        <p:spPr>
          <a:xfrm>
            <a:off x="349623" y="1767037"/>
            <a:ext cx="349623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Voorwaarden deelname kinder-GLI traject:</a:t>
            </a:r>
          </a:p>
          <a:p>
            <a:r>
              <a:rPr lang="nl-NL" sz="2400" dirty="0"/>
              <a:t>-   2 tot 18 jaar</a:t>
            </a:r>
          </a:p>
          <a:p>
            <a:pPr marL="285750" indent="-285750">
              <a:buFontTx/>
              <a:buChar char="-"/>
            </a:pPr>
            <a:r>
              <a:rPr lang="nl-NL" sz="2400" dirty="0"/>
              <a:t>Overgewicht met matig verhoogde risicofactoren of comorbiditeit</a:t>
            </a:r>
          </a:p>
          <a:p>
            <a:pPr marL="285750" indent="-285750">
              <a:buFontTx/>
              <a:buChar char="-"/>
            </a:pPr>
            <a:r>
              <a:rPr lang="nl-NL" sz="2400" dirty="0"/>
              <a:t>Obesitas</a:t>
            </a:r>
          </a:p>
          <a:p>
            <a:pPr marL="285750" indent="-285750">
              <a:buFontTx/>
              <a:buChar char="-"/>
            </a:pPr>
            <a:r>
              <a:rPr lang="nl-NL" sz="2400" dirty="0"/>
              <a:t>Motivatie</a:t>
            </a:r>
          </a:p>
          <a:p>
            <a:endParaRPr lang="nl-NL" sz="2400" dirty="0"/>
          </a:p>
          <a:p>
            <a:pPr marL="285750" indent="-285750">
              <a:buFontTx/>
              <a:buChar char="-"/>
            </a:pPr>
            <a:r>
              <a:rPr lang="nl-NL" sz="2400" dirty="0"/>
              <a:t>Vergoed door zorgverzekeraar</a:t>
            </a:r>
          </a:p>
        </p:txBody>
      </p:sp>
    </p:spTree>
    <p:extLst>
      <p:ext uri="{BB962C8B-B14F-4D97-AF65-F5344CB8AC3E}">
        <p14:creationId xmlns:p14="http://schemas.microsoft.com/office/powerpoint/2010/main" val="363654949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111</Words>
  <Application>Microsoft Office PowerPoint</Application>
  <PresentationFormat>Breedbeeld</PresentationFormat>
  <Paragraphs>22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Kantoorthema</vt:lpstr>
      <vt:lpstr>Kinderfysiotherapeut Kinderleefstijlcoach</vt:lpstr>
      <vt:lpstr>Gecombineerde leefstijlinterventie voor kinderen (kinder-GLI)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Bodine Helsloot</dc:creator>
  <cp:lastModifiedBy>Bodine Helsloot</cp:lastModifiedBy>
  <cp:revision>1</cp:revision>
  <dcterms:created xsi:type="dcterms:W3CDTF">2026-05-18T07:22:25Z</dcterms:created>
  <dcterms:modified xsi:type="dcterms:W3CDTF">2026-05-18T08:10:42Z</dcterms:modified>
</cp:coreProperties>
</file>