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88163" cy="100187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45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28969EE3-0C12-479F-AAEF-DAFB9DDA806E}" type="datetimeFigureOut">
              <a:rPr lang="nl-NL" smtClean="0"/>
              <a:t>14-5-2026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A9132366-C10D-44AA-92BF-EFEFE3394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3105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132366-C10D-44AA-92BF-EFEFE33942B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0350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61D9C-1854-7C6A-BD4E-106EE6618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D30BAD-97A3-97FB-AC98-C20C056F6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681A5-3DCF-00E6-0D8D-53A257350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7F80-CA6B-4B76-B5BE-F107A99A4AA8}" type="datetimeFigureOut">
              <a:rPr lang="nl-NL" smtClean="0"/>
              <a:t>14-5-2026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B7FAE-11D8-D8CE-78C1-101AC2453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189C9-3BC0-A9D4-3493-ED90F976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6E2C-5B92-4E6F-9C84-94CE123852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589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B476-4C4A-52E2-2E61-6131C2B22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22887B-E60A-A461-052E-C038DEE84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91CE2-02FF-565C-D26C-653ED5022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7F80-CA6B-4B76-B5BE-F107A99A4AA8}" type="datetimeFigureOut">
              <a:rPr lang="nl-NL" smtClean="0"/>
              <a:t>14-5-2026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4702D-0DA3-6AE9-8622-BAC4AC399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43F9C-AF2A-DADD-5638-1BCB880D7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6E2C-5B92-4E6F-9C84-94CE123852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63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EC61F4-61B9-97D2-CE2B-3326A166BB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AFABCA-1F3C-CF38-34F1-103CA9F38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416EF-BA5B-839E-5ACA-45EB883C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7F80-CA6B-4B76-B5BE-F107A99A4AA8}" type="datetimeFigureOut">
              <a:rPr lang="nl-NL" smtClean="0"/>
              <a:t>14-5-2026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A6A06-0D3A-3D41-C3B1-58648BAF9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B1827-ECD0-DF13-A0E8-911503D3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6E2C-5B92-4E6F-9C84-94CE123852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6723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93AC-9211-C7AF-E879-B174A9654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50600-7A1A-055D-98C2-DD41F8264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1067D-C6C6-6693-6854-920CB6EF3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7F80-CA6B-4B76-B5BE-F107A99A4AA8}" type="datetimeFigureOut">
              <a:rPr lang="nl-NL" smtClean="0"/>
              <a:t>14-5-2026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1FDD9-BBB6-F2E9-85E9-0BE5FBE35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64929-DCC5-5F63-0C94-5C52CDFE2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6E2C-5B92-4E6F-9C84-94CE123852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924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C7560-FF1D-039F-3154-7C4A25A90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75790-2BDF-7519-441B-48BF4066A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694B8-CFE0-B95A-FD7E-1FBD22030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7F80-CA6B-4B76-B5BE-F107A99A4AA8}" type="datetimeFigureOut">
              <a:rPr lang="nl-NL" smtClean="0"/>
              <a:t>14-5-2026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8248A-27D5-5AA4-E756-2F645FEA9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E1170-645A-297A-1A5A-2B5C84E35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6E2C-5B92-4E6F-9C84-94CE123852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705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7D05B-2432-3208-D32D-4753F422C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71C8D-9020-EAC8-7D6F-CF272F1B6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0E0CC7-6DD2-6191-6F8F-FE823D332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F3ADE-4F08-3BED-0481-9D689F47D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7F80-CA6B-4B76-B5BE-F107A99A4AA8}" type="datetimeFigureOut">
              <a:rPr lang="nl-NL" smtClean="0"/>
              <a:t>14-5-2026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3638AA-29A5-4FB8-FDCD-B596C415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ED401E-F3F5-D4A7-7B4B-E0567B73D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6E2C-5B92-4E6F-9C84-94CE123852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869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A356-C2F2-5243-93B6-794621DBC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75A05-EDFF-3433-6350-6CFD2D4EE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653CE1-E77C-74DC-80FD-56708CAC3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DF2E9C-BE04-2DDE-87C0-AB6D70B89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6ED9AB-7CC2-6912-B5CF-0D93F0ACC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E00197-6FF7-CCD5-50F8-329E5393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7F80-CA6B-4B76-B5BE-F107A99A4AA8}" type="datetimeFigureOut">
              <a:rPr lang="nl-NL" smtClean="0"/>
              <a:t>14-5-2026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8047CC-41F1-3CE2-AD20-4E4D2FE2C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224A6F-71B1-732D-829E-10D98CE8A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6E2C-5B92-4E6F-9C84-94CE123852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714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EB280-0F22-7310-A891-C84D4D7AC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8F6DF4-EC01-B3A7-5E1C-A225D3169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7F80-CA6B-4B76-B5BE-F107A99A4AA8}" type="datetimeFigureOut">
              <a:rPr lang="nl-NL" smtClean="0"/>
              <a:t>14-5-2026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47DF3D-EFA1-CC07-A284-5E8C1BD6C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5C6BDF-AB7C-1094-8BD9-8ABEE6573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6E2C-5B92-4E6F-9C84-94CE123852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842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8C3D54-2B36-3663-1EF9-12FB8A4CF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7F80-CA6B-4B76-B5BE-F107A99A4AA8}" type="datetimeFigureOut">
              <a:rPr lang="nl-NL" smtClean="0"/>
              <a:t>14-5-2026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CE351B-A65A-A9FC-FAFA-C37D91106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996DBC-D70C-C712-E74F-57A583A9C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6E2C-5B92-4E6F-9C84-94CE123852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341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2AEE8-8D7B-14FE-7A7D-FFEDA35C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D8D81-B00C-1F7A-341D-D236C3786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1CA39D-9C83-E61A-8FBC-5BF45A610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D21B2-B364-1853-AC3E-DF3137606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7F80-CA6B-4B76-B5BE-F107A99A4AA8}" type="datetimeFigureOut">
              <a:rPr lang="nl-NL" smtClean="0"/>
              <a:t>14-5-2026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002C0-C83E-1ED3-9A13-EE74D942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8F90A-8E69-A15D-ACDC-0676CB27C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6E2C-5B92-4E6F-9C84-94CE123852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52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98B19-223D-88AC-BC4D-BA6E1B172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743C93-DE54-8837-DB3D-C565833A67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CF6C5F-D73C-676A-8801-472BC8458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7B1F3-CDFD-0681-57A4-1D67F3C7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7F80-CA6B-4B76-B5BE-F107A99A4AA8}" type="datetimeFigureOut">
              <a:rPr lang="nl-NL" smtClean="0"/>
              <a:t>14-5-2026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1A93E-82A1-36D0-87B1-971236B20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DCCE8-95D5-31BE-7A65-68D2CF6D2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6E2C-5B92-4E6F-9C84-94CE123852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234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60EE44-7C22-E3EF-6FC9-028F92642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EA437-8669-ADEE-9085-69877764F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ACE78-4EF8-40BB-1A17-37996AFEBD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E07F80-CA6B-4B76-B5BE-F107A99A4AA8}" type="datetimeFigureOut">
              <a:rPr lang="nl-NL" smtClean="0"/>
              <a:t>14-5-2026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2FF45-E6FC-278E-11B4-8B53CB5719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EF269-2F37-B7DF-0520-39C8E05CF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E56E2C-5B92-4E6F-9C84-94CE123852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195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155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D38C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Afbeelding 9" descr="A person is sharing a plate of food with a friend in a cozy, light-filled room.&#10;&#10;Door AI gegenereerde inhoud is mogelijk onjuist.">
            <a:extLst>
              <a:ext uri="{FF2B5EF4-FFF2-40B4-BE49-F238E27FC236}">
                <a16:creationId xmlns:a16="http://schemas.microsoft.com/office/drawing/2014/main" id="{B1B22F08-C897-2B2A-2573-99F4CCBCE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00" y="643467"/>
            <a:ext cx="3708843" cy="2475653"/>
          </a:xfrm>
          <a:prstGeom prst="rect">
            <a:avLst/>
          </a:prstGeom>
        </p:spPr>
      </p:pic>
      <p:sp>
        <p:nvSpPr>
          <p:cNvPr id="163" name="Rectangle 159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D38C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4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0149278C-95EB-E550-344D-1A024C807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9" y="4198564"/>
            <a:ext cx="3854945" cy="1570890"/>
          </a:xfrm>
          <a:prstGeom prst="rect">
            <a:avLst/>
          </a:prstGeom>
        </p:spPr>
      </p:pic>
      <p:sp>
        <p:nvSpPr>
          <p:cNvPr id="162" name="Rectangle 161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Tijdelijke aanduiding voor inhoud 4" descr="Afbeelding met kleding, persoon, Menselijk gezicht, glimlach&#10;&#10;Automatisch gegenereerde beschrijving">
            <a:extLst>
              <a:ext uri="{FF2B5EF4-FFF2-40B4-BE49-F238E27FC236}">
                <a16:creationId xmlns:a16="http://schemas.microsoft.com/office/drawing/2014/main" id="{5EC359E1-8CE6-F8AC-05F0-18327AA5D0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1" r="-1" b="12489"/>
          <a:stretch/>
        </p:blipFill>
        <p:spPr>
          <a:xfrm>
            <a:off x="5144764" y="1632731"/>
            <a:ext cx="6410084" cy="360659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AFD1C25-FD0A-5FAE-64E5-B29BABB42513}"/>
              </a:ext>
            </a:extLst>
          </p:cNvPr>
          <p:cNvSpPr txBox="1"/>
          <p:nvPr/>
        </p:nvSpPr>
        <p:spPr>
          <a:xfrm>
            <a:off x="3048000" y="324610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4D59783-1492-CCAA-6FAE-76AE9ED3B725}"/>
              </a:ext>
            </a:extLst>
          </p:cNvPr>
          <p:cNvSpPr txBox="1"/>
          <p:nvPr/>
        </p:nvSpPr>
        <p:spPr>
          <a:xfrm>
            <a:off x="3048000" y="324610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2535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284CA7F-B696-4085-84C6-CD668817E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50278" cy="3400925"/>
          </a:xfrm>
          <a:custGeom>
            <a:avLst/>
            <a:gdLst>
              <a:gd name="connsiteX0" fmla="*/ 0 w 6050278"/>
              <a:gd name="connsiteY0" fmla="*/ 0 h 3400925"/>
              <a:gd name="connsiteX1" fmla="*/ 6050278 w 6050278"/>
              <a:gd name="connsiteY1" fmla="*/ 0 h 3400925"/>
              <a:gd name="connsiteX2" fmla="*/ 6050278 w 6050278"/>
              <a:gd name="connsiteY2" fmla="*/ 1827306 h 3400925"/>
              <a:gd name="connsiteX3" fmla="*/ 3892296 w 6050278"/>
              <a:gd name="connsiteY3" fmla="*/ 1827306 h 3400925"/>
              <a:gd name="connsiteX4" fmla="*/ 3892296 w 6050278"/>
              <a:gd name="connsiteY4" fmla="*/ 3400925 h 3400925"/>
              <a:gd name="connsiteX5" fmla="*/ 0 w 6050278"/>
              <a:gd name="connsiteY5" fmla="*/ 3400925 h 340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1827306"/>
                </a:lnTo>
                <a:lnTo>
                  <a:pt x="3892296" y="1827306"/>
                </a:lnTo>
                <a:lnTo>
                  <a:pt x="3892296" y="3400925"/>
                </a:lnTo>
                <a:lnTo>
                  <a:pt x="0" y="34009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Grappig brein Afbeeldingen - Gratis downloaden op Freepik">
            <a:extLst>
              <a:ext uri="{FF2B5EF4-FFF2-40B4-BE49-F238E27FC236}">
                <a16:creationId xmlns:a16="http://schemas.microsoft.com/office/drawing/2014/main" id="{B087CE5C-2C0A-C1EC-6E77-FD07E35B05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232" r="-5" b="12133"/>
          <a:stretch>
            <a:fillRect/>
          </a:stretch>
        </p:blipFill>
        <p:spPr>
          <a:xfrm>
            <a:off x="650766" y="643467"/>
            <a:ext cx="2912474" cy="2435726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8A10F4-B847-4777-BC82-782F6FB36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1722" y="1"/>
            <a:ext cx="6050278" cy="3400925"/>
          </a:xfrm>
          <a:custGeom>
            <a:avLst/>
            <a:gdLst>
              <a:gd name="connsiteX0" fmla="*/ 0 w 6050278"/>
              <a:gd name="connsiteY0" fmla="*/ 0 h 3400925"/>
              <a:gd name="connsiteX1" fmla="*/ 6050278 w 6050278"/>
              <a:gd name="connsiteY1" fmla="*/ 0 h 3400925"/>
              <a:gd name="connsiteX2" fmla="*/ 6050278 w 6050278"/>
              <a:gd name="connsiteY2" fmla="*/ 3400925 h 3400925"/>
              <a:gd name="connsiteX3" fmla="*/ 2157982 w 6050278"/>
              <a:gd name="connsiteY3" fmla="*/ 3400925 h 3400925"/>
              <a:gd name="connsiteX4" fmla="*/ 2157982 w 6050278"/>
              <a:gd name="connsiteY4" fmla="*/ 1827306 h 3400925"/>
              <a:gd name="connsiteX5" fmla="*/ 0 w 6050278"/>
              <a:gd name="connsiteY5" fmla="*/ 1827306 h 340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3400925"/>
                </a:lnTo>
                <a:lnTo>
                  <a:pt x="2157982" y="3400925"/>
                </a:lnTo>
                <a:lnTo>
                  <a:pt x="2157982" y="1827306"/>
                </a:lnTo>
                <a:lnTo>
                  <a:pt x="0" y="182730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883B597-C9A1-46EF-AB6B-71DF0B1ED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89159"/>
            <a:ext cx="6050278" cy="3368841"/>
          </a:xfrm>
          <a:custGeom>
            <a:avLst/>
            <a:gdLst>
              <a:gd name="connsiteX0" fmla="*/ 0 w 6050278"/>
              <a:gd name="connsiteY0" fmla="*/ 0 h 3368841"/>
              <a:gd name="connsiteX1" fmla="*/ 3892296 w 6050278"/>
              <a:gd name="connsiteY1" fmla="*/ 0 h 3368841"/>
              <a:gd name="connsiteX2" fmla="*/ 3892296 w 6050278"/>
              <a:gd name="connsiteY2" fmla="*/ 1541535 h 3368841"/>
              <a:gd name="connsiteX3" fmla="*/ 6050278 w 6050278"/>
              <a:gd name="connsiteY3" fmla="*/ 1541535 h 3368841"/>
              <a:gd name="connsiteX4" fmla="*/ 6050278 w 6050278"/>
              <a:gd name="connsiteY4" fmla="*/ 3368841 h 3368841"/>
              <a:gd name="connsiteX5" fmla="*/ 0 w 6050278"/>
              <a:gd name="connsiteY5" fmla="*/ 3368841 h 336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368841">
                <a:moveTo>
                  <a:pt x="0" y="0"/>
                </a:moveTo>
                <a:lnTo>
                  <a:pt x="3892296" y="0"/>
                </a:lnTo>
                <a:lnTo>
                  <a:pt x="3892296" y="1541535"/>
                </a:lnTo>
                <a:lnTo>
                  <a:pt x="6050278" y="1541535"/>
                </a:lnTo>
                <a:lnTo>
                  <a:pt x="6050278" y="3368841"/>
                </a:lnTo>
                <a:lnTo>
                  <a:pt x="0" y="336884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 descr="Gedachten: de kracht van hoe je mindset je gezondheid beïnvloedt">
            <a:extLst>
              <a:ext uri="{FF2B5EF4-FFF2-40B4-BE49-F238E27FC236}">
                <a16:creationId xmlns:a16="http://schemas.microsoft.com/office/drawing/2014/main" id="{0CEAD0E6-C837-8247-5F4F-AB73CB3CA4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l="13170" r="19871" b="2"/>
          <a:stretch>
            <a:fillRect/>
          </a:stretch>
        </p:blipFill>
        <p:spPr>
          <a:xfrm>
            <a:off x="672393" y="3826725"/>
            <a:ext cx="2869219" cy="2399572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0B38421-369F-445C-9543-5BC17BC09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1722" y="3489159"/>
            <a:ext cx="6050278" cy="3368841"/>
          </a:xfrm>
          <a:custGeom>
            <a:avLst/>
            <a:gdLst>
              <a:gd name="connsiteX0" fmla="*/ 2157982 w 6050278"/>
              <a:gd name="connsiteY0" fmla="*/ 0 h 3368841"/>
              <a:gd name="connsiteX1" fmla="*/ 6050278 w 6050278"/>
              <a:gd name="connsiteY1" fmla="*/ 0 h 3368841"/>
              <a:gd name="connsiteX2" fmla="*/ 6050278 w 6050278"/>
              <a:gd name="connsiteY2" fmla="*/ 3368841 h 3368841"/>
              <a:gd name="connsiteX3" fmla="*/ 0 w 6050278"/>
              <a:gd name="connsiteY3" fmla="*/ 3368841 h 3368841"/>
              <a:gd name="connsiteX4" fmla="*/ 0 w 6050278"/>
              <a:gd name="connsiteY4" fmla="*/ 1541535 h 3368841"/>
              <a:gd name="connsiteX5" fmla="*/ 2157982 w 6050278"/>
              <a:gd name="connsiteY5" fmla="*/ 1541535 h 336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368841">
                <a:moveTo>
                  <a:pt x="2157982" y="0"/>
                </a:moveTo>
                <a:lnTo>
                  <a:pt x="6050278" y="0"/>
                </a:lnTo>
                <a:lnTo>
                  <a:pt x="6050278" y="3368841"/>
                </a:lnTo>
                <a:lnTo>
                  <a:pt x="0" y="3368841"/>
                </a:lnTo>
                <a:lnTo>
                  <a:pt x="0" y="1541535"/>
                </a:lnTo>
                <a:lnTo>
                  <a:pt x="2157982" y="15415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AA9CE81-CAF0-41E3-8E73-CAFA13A0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3736" y="1918638"/>
            <a:ext cx="4224528" cy="3020725"/>
          </a:xfrm>
          <a:custGeom>
            <a:avLst/>
            <a:gdLst>
              <a:gd name="connsiteX0" fmla="*/ 0 w 4224528"/>
              <a:gd name="connsiteY0" fmla="*/ 0 h 3020725"/>
              <a:gd name="connsiteX1" fmla="*/ 4224528 w 4224528"/>
              <a:gd name="connsiteY1" fmla="*/ 0 h 3020725"/>
              <a:gd name="connsiteX2" fmla="*/ 4224528 w 4224528"/>
              <a:gd name="connsiteY2" fmla="*/ 3020725 h 3020725"/>
              <a:gd name="connsiteX3" fmla="*/ 0 w 4224528"/>
              <a:gd name="connsiteY3" fmla="*/ 3020725 h 30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4528" h="3020725">
                <a:moveTo>
                  <a:pt x="0" y="0"/>
                </a:moveTo>
                <a:lnTo>
                  <a:pt x="4224528" y="0"/>
                </a:lnTo>
                <a:lnTo>
                  <a:pt x="4224528" y="3020725"/>
                </a:lnTo>
                <a:lnTo>
                  <a:pt x="0" y="30207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Gezonde voeding, de basisprincipes - Groeisprong">
            <a:extLst>
              <a:ext uri="{FF2B5EF4-FFF2-40B4-BE49-F238E27FC236}">
                <a16:creationId xmlns:a16="http://schemas.microsoft.com/office/drawing/2014/main" id="{E03F4908-9003-A088-7757-F00003B5528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359" r="21742" b="1"/>
          <a:stretch>
            <a:fillRect/>
          </a:stretch>
        </p:blipFill>
        <p:spPr>
          <a:xfrm>
            <a:off x="4676018" y="2240371"/>
            <a:ext cx="2839963" cy="2377259"/>
          </a:xfrm>
          <a:prstGeom prst="rect">
            <a:avLst/>
          </a:prstGeom>
        </p:spPr>
      </p:pic>
      <p:pic>
        <p:nvPicPr>
          <p:cNvPr id="4" name="Picture 3" descr="Tips om je zelfliefde te vergroten">
            <a:extLst>
              <a:ext uri="{FF2B5EF4-FFF2-40B4-BE49-F238E27FC236}">
                <a16:creationId xmlns:a16="http://schemas.microsoft.com/office/drawing/2014/main" id="{7E36264B-86FB-6619-3F55-7A862D8F874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8772" r="5448" b="6"/>
          <a:stretch>
            <a:fillRect/>
          </a:stretch>
        </p:blipFill>
        <p:spPr>
          <a:xfrm>
            <a:off x="8638976" y="631704"/>
            <a:ext cx="2892039" cy="2420851"/>
          </a:xfrm>
          <a:prstGeom prst="rect">
            <a:avLst/>
          </a:prstGeom>
        </p:spPr>
      </p:pic>
      <p:pic>
        <p:nvPicPr>
          <p:cNvPr id="7" name="Picture 6" descr="56.666.700+ Voelen Stockfoto's, afbeeldingen en royalty-free beelden -  iStock | Ruiken, Aanraken, Horen">
            <a:extLst>
              <a:ext uri="{FF2B5EF4-FFF2-40B4-BE49-F238E27FC236}">
                <a16:creationId xmlns:a16="http://schemas.microsoft.com/office/drawing/2014/main" id="{7E467420-894A-72B8-6655-7C9AAAC74E7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0503" r="-1" b="-1"/>
          <a:stretch>
            <a:fillRect/>
          </a:stretch>
        </p:blipFill>
        <p:spPr>
          <a:xfrm>
            <a:off x="8642238" y="3810893"/>
            <a:ext cx="2885515" cy="241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95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</Words>
  <Application>Microsoft Office PowerPoint</Application>
  <PresentationFormat>Breedbeeld</PresentationFormat>
  <Paragraphs>1</Paragraphs>
  <Slides>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Cynthia Scholten</dc:creator>
  <cp:lastModifiedBy>Cynthia Scholten</cp:lastModifiedBy>
  <cp:revision>3</cp:revision>
  <cp:lastPrinted>2026-05-13T13:58:00Z</cp:lastPrinted>
  <dcterms:created xsi:type="dcterms:W3CDTF">2026-05-13T13:41:27Z</dcterms:created>
  <dcterms:modified xsi:type="dcterms:W3CDTF">2026-05-14T13:02:57Z</dcterms:modified>
</cp:coreProperties>
</file>