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D3C29-7AC1-54BA-19EA-7DDB68379316}" v="48" dt="2026-05-11T14:14:14.247"/>
    <p1510:client id="{F9E5DC07-1F75-6BC9-947B-3F7CA117ED95}" v="2" dt="2026-05-12T14:30:20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van Zijverden" userId="S::k.vanzijverden@participe.nu::c529ff89-a691-4eb6-85fa-e60d26911003" providerId="AD" clId="Web-{549D3C29-7AC1-54BA-19EA-7DDB68379316}"/>
    <pc:docChg chg="modSld addMainMaster delMainMaster">
      <pc:chgData name="Kim van Zijverden" userId="S::k.vanzijverden@participe.nu::c529ff89-a691-4eb6-85fa-e60d26911003" providerId="AD" clId="Web-{549D3C29-7AC1-54BA-19EA-7DDB68379316}" dt="2026-05-11T14:14:14.247" v="63" actId="14100"/>
      <pc:docMkLst>
        <pc:docMk/>
      </pc:docMkLst>
      <pc:sldChg chg="addSp delSp modSp mod setBg modClrScheme chgLayout">
        <pc:chgData name="Kim van Zijverden" userId="S::k.vanzijverden@participe.nu::c529ff89-a691-4eb6-85fa-e60d26911003" providerId="AD" clId="Web-{549D3C29-7AC1-54BA-19EA-7DDB68379316}" dt="2026-05-11T14:14:14.247" v="63" actId="14100"/>
        <pc:sldMkLst>
          <pc:docMk/>
          <pc:sldMk cId="3351439039" sldId="256"/>
        </pc:sldMkLst>
        <pc:spChg chg="mod ord">
          <ac:chgData name="Kim van Zijverden" userId="S::k.vanzijverden@participe.nu::c529ff89-a691-4eb6-85fa-e60d26911003" providerId="AD" clId="Web-{549D3C29-7AC1-54BA-19EA-7DDB68379316}" dt="2026-05-11T14:11:28.799" v="39"/>
          <ac:spMkLst>
            <pc:docMk/>
            <pc:sldMk cId="3351439039" sldId="256"/>
            <ac:spMk id="2" creationId="{00000000-0000-0000-0000-000000000000}"/>
          </ac:spMkLst>
        </pc:spChg>
        <pc:spChg chg="mod ord">
          <ac:chgData name="Kim van Zijverden" userId="S::k.vanzijverden@participe.nu::c529ff89-a691-4eb6-85fa-e60d26911003" providerId="AD" clId="Web-{549D3C29-7AC1-54BA-19EA-7DDB68379316}" dt="2026-05-11T14:11:07.875" v="36"/>
          <ac:spMkLst>
            <pc:docMk/>
            <pc:sldMk cId="3351439039" sldId="256"/>
            <ac:spMk id="3" creationId="{00000000-0000-0000-0000-000000000000}"/>
          </ac:spMkLst>
        </pc:spChg>
        <pc:spChg chg="add del mod">
          <ac:chgData name="Kim van Zijverden" userId="S::k.vanzijverden@participe.nu::c529ff89-a691-4eb6-85fa-e60d26911003" providerId="AD" clId="Web-{549D3C29-7AC1-54BA-19EA-7DDB68379316}" dt="2026-05-11T14:11:40.471" v="44"/>
          <ac:spMkLst>
            <pc:docMk/>
            <pc:sldMk cId="3351439039" sldId="256"/>
            <ac:spMk id="6" creationId="{4CB1D380-802D-4743-D63A-76A10B0EF5CB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08:03.613" v="13"/>
          <ac:spMkLst>
            <pc:docMk/>
            <pc:sldMk cId="3351439039" sldId="256"/>
            <ac:spMk id="9" creationId="{4D60F200-5EB0-B223-2439-C96C67F0FEE1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08:03.566" v="12"/>
          <ac:spMkLst>
            <pc:docMk/>
            <pc:sldMk cId="3351439039" sldId="256"/>
            <ac:spMk id="11" creationId="{A6567EA8-C72D-4B9B-D23F-6B2E9F9C9F47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08:03.613" v="13"/>
          <ac:spMkLst>
            <pc:docMk/>
            <pc:sldMk cId="3351439039" sldId="256"/>
            <ac:spMk id="13" creationId="{FEFBFA78-9360-1E01-5448-6D5AE0A32601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08:03.613" v="13"/>
          <ac:spMkLst>
            <pc:docMk/>
            <pc:sldMk cId="3351439039" sldId="256"/>
            <ac:spMk id="15" creationId="{1740453C-744F-DB3A-47EC-15EACE1DC117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08:03.613" v="13"/>
          <ac:spMkLst>
            <pc:docMk/>
            <pc:sldMk cId="3351439039" sldId="256"/>
            <ac:spMk id="17" creationId="{B6924B03-77BD-EAE3-2854-43363FF8E6BB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08:03.566" v="12"/>
          <ac:spMkLst>
            <pc:docMk/>
            <pc:sldMk cId="3351439039" sldId="256"/>
            <ac:spMk id="22" creationId="{9B65F7F7-2FCE-8F01-53DE-15C39342BE99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79" v="27"/>
          <ac:spMkLst>
            <pc:docMk/>
            <pc:sldMk cId="3351439039" sldId="256"/>
            <ac:spMk id="24" creationId="{097CD68E-23E3-4007-8847-CD0944C4F7BE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08:03.613" v="13"/>
          <ac:spMkLst>
            <pc:docMk/>
            <pc:sldMk cId="3351439039" sldId="256"/>
            <ac:spMk id="25" creationId="{E91DC736-0EF8-4F87-9146-EBF1D2EE4D3D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79" v="27"/>
          <ac:spMkLst>
            <pc:docMk/>
            <pc:sldMk cId="3351439039" sldId="256"/>
            <ac:spMk id="26" creationId="{AF2F604E-43BE-4DC3-B983-E071523364F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79" v="27"/>
          <ac:spMkLst>
            <pc:docMk/>
            <pc:sldMk cId="3351439039" sldId="256"/>
            <ac:spMk id="28" creationId="{08C9B587-E65E-4B52-B37C-ABEBB6E8792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63" v="26"/>
          <ac:spMkLst>
            <pc:docMk/>
            <pc:sldMk cId="3351439039" sldId="256"/>
            <ac:spMk id="33" creationId="{2D6FBB9D-1CAA-4D05-AB33-BABDFE17B843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63" v="26"/>
          <ac:spMkLst>
            <pc:docMk/>
            <pc:sldMk cId="3351439039" sldId="256"/>
            <ac:spMk id="35" creationId="{04727B71-B4B6-4823-80A1-68C40B47511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63" v="26"/>
          <ac:spMkLst>
            <pc:docMk/>
            <pc:sldMk cId="3351439039" sldId="256"/>
            <ac:spMk id="37" creationId="{79A6DB05-9FB5-4B07-8675-74C23D4FD89D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63" v="26"/>
          <ac:spMkLst>
            <pc:docMk/>
            <pc:sldMk cId="3351439039" sldId="256"/>
            <ac:spMk id="39" creationId="{B23FE733-F95B-4DF6-AFC5-BEEB3577C494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63" v="26"/>
          <ac:spMkLst>
            <pc:docMk/>
            <pc:sldMk cId="3351439039" sldId="256"/>
            <ac:spMk id="41" creationId="{9080D120-BD54-46E1-BA37-82F5E8089E90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20.763" v="26"/>
          <ac:spMkLst>
            <pc:docMk/>
            <pc:sldMk cId="3351439039" sldId="256"/>
            <ac:spMk id="45" creationId="{5060D983-8B52-443A-8183-2A1DE05618B5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0:20.779" v="27"/>
          <ac:spMkLst>
            <pc:docMk/>
            <pc:sldMk cId="3351439039" sldId="256"/>
            <ac:spMk id="48" creationId="{04727B71-B4B6-4823-80A1-68C40B47511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34.795" v="30"/>
          <ac:spMkLst>
            <pc:docMk/>
            <pc:sldMk cId="3351439039" sldId="256"/>
            <ac:spMk id="49" creationId="{79A6DB05-9FB5-4B07-8675-74C23D4FD89D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34.795" v="30"/>
          <ac:spMkLst>
            <pc:docMk/>
            <pc:sldMk cId="3351439039" sldId="256"/>
            <ac:spMk id="51" creationId="{9080D120-BD54-46E1-BA37-82F5E8089E90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34.795" v="30"/>
          <ac:spMkLst>
            <pc:docMk/>
            <pc:sldMk cId="3351439039" sldId="256"/>
            <ac:spMk id="52" creationId="{81D83946-74FA-498A-AC80-9926F041B5C5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34.795" v="30"/>
          <ac:spMkLst>
            <pc:docMk/>
            <pc:sldMk cId="3351439039" sldId="256"/>
            <ac:spMk id="53" creationId="{5060D983-8B52-443A-8183-2A1DE05618B5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07.860" v="35"/>
          <ac:spMkLst>
            <pc:docMk/>
            <pc:sldMk cId="3351439039" sldId="256"/>
            <ac:spMk id="58" creationId="{2D6FBB9D-1CAA-4D05-AB33-BABDFE17B843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814" v="40"/>
          <ac:spMkLst>
            <pc:docMk/>
            <pc:sldMk cId="3351439039" sldId="256"/>
            <ac:spMk id="60" creationId="{04727B71-B4B6-4823-80A1-68C40B47511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799" v="39"/>
          <ac:spMkLst>
            <pc:docMk/>
            <pc:sldMk cId="3351439039" sldId="256"/>
            <ac:spMk id="62" creationId="{79A6DB05-9FB5-4B07-8675-74C23D4FD89D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814" v="40"/>
          <ac:spMkLst>
            <pc:docMk/>
            <pc:sldMk cId="3351439039" sldId="256"/>
            <ac:spMk id="64" creationId="{231BF440-39FA-4087-84CC-2EEC0BBDAF29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814" v="40"/>
          <ac:spMkLst>
            <pc:docMk/>
            <pc:sldMk cId="3351439039" sldId="256"/>
            <ac:spMk id="66" creationId="{F04E4CBA-303B-48BD-8451-C2701CB0EEBF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814" v="40"/>
          <ac:spMkLst>
            <pc:docMk/>
            <pc:sldMk cId="3351439039" sldId="256"/>
            <ac:spMk id="70" creationId="{75C56826-D4E5-42ED-8529-079651CB3005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799" v="39"/>
          <ac:spMkLst>
            <pc:docMk/>
            <pc:sldMk cId="3351439039" sldId="256"/>
            <ac:spMk id="72" creationId="{82095FCE-EF05-4443-B97A-85DEE3A5CA17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0:43.311" v="32"/>
          <ac:spMkLst>
            <pc:docMk/>
            <pc:sldMk cId="3351439039" sldId="256"/>
            <ac:spMk id="77" creationId="{2D6FBB9D-1CAA-4D05-AB33-BABDFE17B843}"/>
          </ac:spMkLst>
        </pc:spChg>
        <pc:spChg chg="del">
          <ac:chgData name="Kim van Zijverden" userId="S::k.vanzijverden@participe.nu::c529ff89-a691-4eb6-85fa-e60d26911003" providerId="AD" clId="Web-{549D3C29-7AC1-54BA-19EA-7DDB68379316}" dt="2026-05-11T14:10:50.421" v="33"/>
          <ac:spMkLst>
            <pc:docMk/>
            <pc:sldMk cId="3351439039" sldId="256"/>
            <ac:spMk id="79" creationId="{04727B71-B4B6-4823-80A1-68C40B47511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50.421" v="33"/>
          <ac:spMkLst>
            <pc:docMk/>
            <pc:sldMk cId="3351439039" sldId="256"/>
            <ac:spMk id="81" creationId="{79A6DB05-9FB5-4B07-8675-74C23D4FD89D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50.421" v="33"/>
          <ac:spMkLst>
            <pc:docMk/>
            <pc:sldMk cId="3351439039" sldId="256"/>
            <ac:spMk id="83" creationId="{49B9E8A9-352D-4DCB-9485-C777000D4979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0:50.421" v="33"/>
          <ac:spMkLst>
            <pc:docMk/>
            <pc:sldMk cId="3351439039" sldId="256"/>
            <ac:spMk id="85" creationId="{C2A9B0E5-C2C1-4B85-99A9-117A659D5FE0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07.860" v="35"/>
          <ac:spMkLst>
            <pc:docMk/>
            <pc:sldMk cId="3351439039" sldId="256"/>
            <ac:spMk id="90" creationId="{CB8B9C25-D80D-48EC-B83A-231219A80C3F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07.860" v="35"/>
          <ac:spMkLst>
            <pc:docMk/>
            <pc:sldMk cId="3351439039" sldId="256"/>
            <ac:spMk id="91" creationId="{601CC70B-8875-45A1-8AFD-7D546E3C0C16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1:07.875" v="36"/>
          <ac:spMkLst>
            <pc:docMk/>
            <pc:sldMk cId="3351439039" sldId="256"/>
            <ac:spMk id="93" creationId="{2D6FBB9D-1CAA-4D05-AB33-BABDFE17B843}"/>
          </ac:spMkLst>
        </pc:spChg>
        <pc:spChg chg="del">
          <ac:chgData name="Kim van Zijverden" userId="S::k.vanzijverden@participe.nu::c529ff89-a691-4eb6-85fa-e60d26911003" providerId="AD" clId="Web-{549D3C29-7AC1-54BA-19EA-7DDB68379316}" dt="2026-05-11T14:11:26.064" v="37"/>
          <ac:spMkLst>
            <pc:docMk/>
            <pc:sldMk cId="3351439039" sldId="256"/>
            <ac:spMk id="94" creationId="{04727B71-B4B6-4823-80A1-68C40B47511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6.064" v="37"/>
          <ac:spMkLst>
            <pc:docMk/>
            <pc:sldMk cId="3351439039" sldId="256"/>
            <ac:spMk id="97" creationId="{9080D120-BD54-46E1-BA37-82F5E8089E90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6.064" v="37"/>
          <ac:spMkLst>
            <pc:docMk/>
            <pc:sldMk cId="3351439039" sldId="256"/>
            <ac:spMk id="98" creationId="{81D83946-74FA-498A-AC80-9926F041B5C5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6.064" v="37"/>
          <ac:spMkLst>
            <pc:docMk/>
            <pc:sldMk cId="3351439039" sldId="256"/>
            <ac:spMk id="99" creationId="{5060D983-8B52-443A-8183-2A1DE05618B5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799" v="39"/>
          <ac:spMkLst>
            <pc:docMk/>
            <pc:sldMk cId="3351439039" sldId="256"/>
            <ac:spMk id="101" creationId="{2D6FBB9D-1CAA-4D05-AB33-BABDFE17B843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799" v="39"/>
          <ac:spMkLst>
            <pc:docMk/>
            <pc:sldMk cId="3351439039" sldId="256"/>
            <ac:spMk id="105" creationId="{9080D120-BD54-46E1-BA37-82F5E8089E90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799" v="39"/>
          <ac:spMkLst>
            <pc:docMk/>
            <pc:sldMk cId="3351439039" sldId="256"/>
            <ac:spMk id="106" creationId="{81D83946-74FA-498A-AC80-9926F041B5C5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1:28.799" v="39"/>
          <ac:spMkLst>
            <pc:docMk/>
            <pc:sldMk cId="3351439039" sldId="256"/>
            <ac:spMk id="107" creationId="{5060D983-8B52-443A-8183-2A1DE05618B5}"/>
          </ac:spMkLst>
        </pc:spChg>
        <pc:spChg chg="del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09" creationId="{2D6FBB9D-1CAA-4D05-AB33-BABDFE17B843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10" creationId="{04727B71-B4B6-4823-80A1-68C40B475118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11" creationId="{79A6DB05-9FB5-4B07-8675-74C23D4FD89D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1:28.814" v="40"/>
          <ac:spMkLst>
            <pc:docMk/>
            <pc:sldMk cId="3351439039" sldId="256"/>
            <ac:spMk id="112" creationId="{8F7AFB9A-7364-478C-B48B-8523CDD9AE8D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13" creationId="{36678033-86B6-40E6-BE90-78D8ED4E3A31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1:28.814" v="40"/>
          <ac:spMkLst>
            <pc:docMk/>
            <pc:sldMk cId="3351439039" sldId="256"/>
            <ac:spMk id="115" creationId="{75C56826-D4E5-42ED-8529-079651CB3005}"/>
          </ac:spMkLst>
        </pc:spChg>
        <pc:spChg chg="add del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16" creationId="{82095FCE-EF05-4443-B97A-85DEE3A5CA17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23" creationId="{04727B71-B4B6-4823-80A1-68C40B475118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25" creationId="{79A6DB05-9FB5-4B07-8675-74C23D4FD89D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27" creationId="{231BF440-39FA-4087-84CC-2EEC0BBDAF29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33" creationId="{75C56826-D4E5-42ED-8529-079651CB3005}"/>
          </ac:spMkLst>
        </pc:spChg>
        <pc:spChg chg="add">
          <ac:chgData name="Kim van Zijverden" userId="S::k.vanzijverden@participe.nu::c529ff89-a691-4eb6-85fa-e60d26911003" providerId="AD" clId="Web-{549D3C29-7AC1-54BA-19EA-7DDB68379316}" dt="2026-05-11T14:12:25.490" v="54"/>
          <ac:spMkLst>
            <pc:docMk/>
            <pc:sldMk cId="3351439039" sldId="256"/>
            <ac:spMk id="135" creationId="{82095FCE-EF05-4443-B97A-85DEE3A5CA17}"/>
          </ac:spMkLst>
        </pc:spChg>
        <pc:picChg chg="add mod ord">
          <ac:chgData name="Kim van Zijverden" userId="S::k.vanzijverden@participe.nu::c529ff89-a691-4eb6-85fa-e60d26911003" providerId="AD" clId="Web-{549D3C29-7AC1-54BA-19EA-7DDB68379316}" dt="2026-05-11T14:12:13.114" v="53" actId="14100"/>
          <ac:picMkLst>
            <pc:docMk/>
            <pc:sldMk cId="3351439039" sldId="256"/>
            <ac:picMk id="4" creationId="{DF055234-17B6-B65D-08DE-4A11E0229CBC}"/>
          </ac:picMkLst>
        </pc:picChg>
        <pc:picChg chg="add del mod">
          <ac:chgData name="Kim van Zijverden" userId="S::k.vanzijverden@participe.nu::c529ff89-a691-4eb6-85fa-e60d26911003" providerId="AD" clId="Web-{549D3C29-7AC1-54BA-19EA-7DDB68379316}" dt="2026-05-11T14:11:52.957" v="46"/>
          <ac:picMkLst>
            <pc:docMk/>
            <pc:sldMk cId="3351439039" sldId="256"/>
            <ac:picMk id="5" creationId="{01F37ADA-62B9-0BF2-94E2-6C8B8045D6F3}"/>
          </ac:picMkLst>
        </pc:picChg>
        <pc:picChg chg="add del mod">
          <ac:chgData name="Kim van Zijverden" userId="S::k.vanzijverden@participe.nu::c529ff89-a691-4eb6-85fa-e60d26911003" providerId="AD" clId="Web-{549D3C29-7AC1-54BA-19EA-7DDB68379316}" dt="2026-05-11T14:12:32.350" v="56"/>
          <ac:picMkLst>
            <pc:docMk/>
            <pc:sldMk cId="3351439039" sldId="256"/>
            <ac:picMk id="7" creationId="{6FE6B1A0-BC76-5987-C403-47F0ADE8214B}"/>
          </ac:picMkLst>
        </pc:picChg>
        <pc:picChg chg="add mod">
          <ac:chgData name="Kim van Zijverden" userId="S::k.vanzijverden@participe.nu::c529ff89-a691-4eb6-85fa-e60d26911003" providerId="AD" clId="Web-{549D3C29-7AC1-54BA-19EA-7DDB68379316}" dt="2026-05-11T14:14:14.247" v="63" actId="14100"/>
          <ac:picMkLst>
            <pc:docMk/>
            <pc:sldMk cId="3351439039" sldId="256"/>
            <ac:picMk id="8" creationId="{2D8F84EF-8863-827D-6B99-948CA3EF3887}"/>
          </ac:picMkLst>
        </pc:picChg>
      </pc:sldChg>
      <pc:sldMasterChg chg="add del addSldLayout delSldLayout">
        <pc:chgData name="Kim van Zijverden" userId="S::k.vanzijverden@participe.nu::c529ff89-a691-4eb6-85fa-e60d26911003" providerId="AD" clId="Web-{549D3C29-7AC1-54BA-19EA-7DDB68379316}" dt="2026-05-11T14:08:03.613" v="13"/>
        <pc:sldMasterMkLst>
          <pc:docMk/>
          <pc:sldMasterMk cId="1710546820" sldId="2147483648"/>
        </pc:sldMasterMkLst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4249299040" sldId="2147483649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3885912252" sldId="2147483650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1843495715" sldId="2147483651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957811407" sldId="2147483652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4148315968" sldId="2147483653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1937782621" sldId="2147483654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3349604172" sldId="2147483655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2568389287" sldId="2147483656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84292403" sldId="2147483657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515967256" sldId="2147483658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del addSldLayout delSldLayout">
        <pc:chgData name="Kim van Zijverden" userId="S::k.vanzijverden@participe.nu::c529ff89-a691-4eb6-85fa-e60d26911003" providerId="AD" clId="Web-{549D3C29-7AC1-54BA-19EA-7DDB68379316}" dt="2026-05-11T14:08:03.566" v="12"/>
        <pc:sldMasterMkLst>
          <pc:docMk/>
          <pc:sldMasterMk cId="4129459358" sldId="2147483696"/>
        </pc:sldMasterMkLst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2998157316" sldId="2147483685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2890673743" sldId="2147483686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412577447" sldId="2147483687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2735380149" sldId="2147483688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233695398" sldId="2147483689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2291739424" sldId="2147483690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1019309433" sldId="2147483691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3674368908" sldId="2147483692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2408762155" sldId="2147483693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3804917749" sldId="2147483694"/>
          </pc:sldLayoutMkLst>
        </pc:sldLayoutChg>
        <pc:sldLayoutChg chg="add del">
          <pc:chgData name="Kim van Zijverden" userId="S::k.vanzijverden@participe.nu::c529ff89-a691-4eb6-85fa-e60d26911003" providerId="AD" clId="Web-{549D3C29-7AC1-54BA-19EA-7DDB68379316}" dt="2026-05-11T14:08:03.566" v="12"/>
          <pc:sldLayoutMkLst>
            <pc:docMk/>
            <pc:sldMasterMk cId="4129459358" sldId="2147483696"/>
            <pc:sldLayoutMk cId="2948345254" sldId="2147483695"/>
          </pc:sldLayoutMkLst>
        </pc:sldLayoutChg>
      </pc:sldMasterChg>
      <pc:sldMasterChg chg="add addSldLayout">
        <pc:chgData name="Kim van Zijverden" userId="S::k.vanzijverden@participe.nu::c529ff89-a691-4eb6-85fa-e60d26911003" providerId="AD" clId="Web-{549D3C29-7AC1-54BA-19EA-7DDB68379316}" dt="2026-05-11T14:08:03.613" v="13"/>
        <pc:sldMasterMkLst>
          <pc:docMk/>
          <pc:sldMasterMk cId="3497693812" sldId="2147483722"/>
        </pc:sldMasterMkLst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1663353457" sldId="2147483711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2683117424" sldId="2147483712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767807650" sldId="2147483713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4246400912" sldId="2147483714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2330334483" sldId="2147483715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2541566971" sldId="2147483716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3298651156" sldId="2147483717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2475901314" sldId="2147483718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729710158" sldId="2147483719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52588357" sldId="2147483720"/>
          </pc:sldLayoutMkLst>
        </pc:sldLayoutChg>
        <pc:sldLayoutChg chg="add">
          <pc:chgData name="Kim van Zijverden" userId="S::k.vanzijverden@participe.nu::c529ff89-a691-4eb6-85fa-e60d26911003" providerId="AD" clId="Web-{549D3C29-7AC1-54BA-19EA-7DDB68379316}" dt="2026-05-11T14:08:03.613" v="13"/>
          <pc:sldLayoutMkLst>
            <pc:docMk/>
            <pc:sldMasterMk cId="3497693812" sldId="2147483722"/>
            <pc:sldLayoutMk cId="4249788352" sldId="2147483721"/>
          </pc:sldLayoutMkLst>
        </pc:sldLayoutChg>
      </pc:sldMasterChg>
    </pc:docChg>
  </pc:docChgLst>
  <pc:docChgLst>
    <pc:chgData name="Kim van Zijverden" userId="S::k.vanzijverden@participe.nu::c529ff89-a691-4eb6-85fa-e60d26911003" providerId="AD" clId="Web-{F9E5DC07-1F75-6BC9-947B-3F7CA117ED95}"/>
    <pc:docChg chg="modSld">
      <pc:chgData name="Kim van Zijverden" userId="S::k.vanzijverden@participe.nu::c529ff89-a691-4eb6-85fa-e60d26911003" providerId="AD" clId="Web-{F9E5DC07-1F75-6BC9-947B-3F7CA117ED95}" dt="2026-05-12T14:30:20.845" v="1" actId="1076"/>
      <pc:docMkLst>
        <pc:docMk/>
      </pc:docMkLst>
      <pc:sldChg chg="modSp">
        <pc:chgData name="Kim van Zijverden" userId="S::k.vanzijverden@participe.nu::c529ff89-a691-4eb6-85fa-e60d26911003" providerId="AD" clId="Web-{F9E5DC07-1F75-6BC9-947B-3F7CA117ED95}" dt="2026-05-12T14:30:20.845" v="1" actId="1076"/>
        <pc:sldMkLst>
          <pc:docMk/>
          <pc:sldMk cId="3351439039" sldId="256"/>
        </pc:sldMkLst>
        <pc:picChg chg="mod">
          <ac:chgData name="Kim van Zijverden" userId="S::k.vanzijverden@participe.nu::c529ff89-a691-4eb6-85fa-e60d26911003" providerId="AD" clId="Web-{F9E5DC07-1F75-6BC9-947B-3F7CA117ED95}" dt="2026-05-12T14:30:20.845" v="1" actId="1076"/>
          <ac:picMkLst>
            <pc:docMk/>
            <pc:sldMk cId="3351439039" sldId="256"/>
            <ac:picMk id="8" creationId="{2D8F84EF-8863-827D-6B99-948CA3EF38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65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5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9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55234-17B6-B65D-08DE-4A11E022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711" r="-2" b="5314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9" name="Freeform: Shape 12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1" name="Freeform: Shape 13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Welzijn op Recept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b="1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Kim van Zijverden – Wijkcoach Aalsmeer</a:t>
            </a:r>
            <a:endParaRPr lang="en-US" sz="17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Voor mensen die vastlopen in energie, structuur of verbinding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Persoonlijk gesprek → passende activiteiten in Aalsmeer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Kleine stap, groot effect — zoals rimpels in het water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Samen versterken we welzijn én ontlasten we de zorg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8" name="Picture 7" descr="image.png">
            <a:extLst>
              <a:ext uri="{FF2B5EF4-FFF2-40B4-BE49-F238E27FC236}">
                <a16:creationId xmlns:a16="http://schemas.microsoft.com/office/drawing/2014/main" id="{2D8F84EF-8863-827D-6B99-948CA3EF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696" y="952500"/>
            <a:ext cx="3899145" cy="21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AccentBoxVTI</vt:lpstr>
      <vt:lpstr>Welzijn op Recept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36</cp:revision>
  <dcterms:created xsi:type="dcterms:W3CDTF">2026-05-11T14:07:00Z</dcterms:created>
  <dcterms:modified xsi:type="dcterms:W3CDTF">2026-05-12T14:30:28Z</dcterms:modified>
</cp:coreProperties>
</file>