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9"/>
  </p:normalViewPr>
  <p:slideViewPr>
    <p:cSldViewPr snapToGrid="0">
      <p:cViewPr varScale="1">
        <p:scale>
          <a:sx n="50" d="100"/>
          <a:sy n="50" d="100"/>
        </p:scale>
        <p:origin x="113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52835-8C91-445F-965E-D56A2C25061F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A3437-2B1E-4135-9A2F-C8EF3B7CB5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3267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764383-9D44-4F89-874A-C3FBE6743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99CC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682AD7-E7A4-CB2A-BEAF-CE54C66CE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C2A83A-2E41-64CB-411F-8D0120ED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47278B1-148C-1DB7-B447-41F6A03CD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55E3F7-B0CF-6C77-23E9-F816825EF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10" name="Afbeelding 9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25FB2D0E-3710-A9AD-9B37-E28848AB00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184" y="812386"/>
            <a:ext cx="2785631" cy="123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91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9C4386-2512-DC84-0CCE-5184542D5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C5E76E5-7B4F-88E8-B3AD-06040D8045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52B858-CC21-8420-EEA1-8A6161AB3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F4E5FB-A443-2B6C-27EF-D12868E13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E32E44-9E71-481A-D8A2-728A675B9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349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9842D37-6417-ED12-8CDD-80D1E32018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CB715A2-501E-92E0-E4DC-CF19AD3B1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600E04-A0C1-5E1E-BAD8-C812F67A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E7263E-BAEB-8A68-BBD7-9BF67FBF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69499B-9C4E-CE63-80D3-8349A705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92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053F3F-0F1A-C3AC-F63F-BCEAC1B75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CC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AA6BB3-E7DF-A213-3B80-99784F53C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FD4A94-3935-73BA-021E-E6C0D38D8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B80F50-8E59-BC30-BDFE-F16A15C2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BAA38AB-42D4-857F-E72F-B98B32C3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5904CF3F-1F7F-E0E4-074D-481AFF2FB5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958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744FD4-FC5F-B7A9-DD8F-AC97D05FF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6DD2A8-49A7-EE21-6062-F124323C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20FB236-0253-FFCE-7731-80CF8EDC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EC829A-33B3-2DAD-E48A-AAD04F52A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FCDB0F-627E-1BDF-7DEF-243858527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766F82D5-ACB1-4760-0F29-9B456A3D7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14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BB4153-F31E-DF9B-FC55-7966936CE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F1CE87-15CD-D633-00DC-EB71A003C8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FF10248-02E8-569F-06CB-220BA8BF2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65F85E5-065B-B6B4-8FA4-586DB862B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EF874FC-35D6-B118-9AD7-46A4965A0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44FACC9-B118-43D6-D703-D198CF593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E3F72B25-2DCE-1907-6F2F-EEA2DBAC86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97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EA9B8B-8542-3C14-C961-C5B2A0431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3AF3030-F01A-11DB-705C-85C8D9155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D1E360B-46F4-3F05-E1F8-B2DDECDE7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0A68E08-6F14-AE8A-C25A-8B8ECA0A3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0C3920E-D9F2-19A2-96F8-D5E46398F9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5E34BF7-F6E5-4B16-A6BA-5E79460DF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193F181-CE6C-FF4E-8D66-C49B3CD0E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A8A7400-4A67-9243-5F06-2633E253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10" name="Afbeelding 9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380DCDC4-1BC9-24FB-9538-A05147CB55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96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835243-ECF7-EDFB-814F-230F2352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9CC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3477B04-4499-E40F-06FF-01370EEF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2ECD4AC-3829-04CF-C28F-427C5B319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D43C2D6-A34D-6DDC-7016-83B3E16E9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3175020C-B694-B5C4-6F21-6FEC6C73E8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7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AC84AE7-CE5A-96FA-AAB0-1B0C11B6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EFB1CF6-5EBC-A088-679F-B25F94D6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66A730B-BC27-B498-AA80-535A2AD5D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5" name="Afbeelding 4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16E5589C-75C8-648C-39A4-8F33A94C79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89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4EC8D1-6931-444A-909F-FB294AF45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7196BA-5D0E-E292-5699-FF7D6CE31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9B227D0-971E-85D7-A3CE-1109EFCD4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BB0CCE-311D-8AD1-205A-2AF970E61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D34D71B-2F1A-711A-E168-C5D97C5CF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C9DEDB-E04F-A743-4DB0-A3A97F36B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5038B81B-AB1F-181E-DFA1-CC0892E32E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1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72F3D-DA96-95DF-3AA7-EAF5BF1C2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A1319F7-56E7-06A0-0EC3-F06FF52CD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858A2C-9E95-8F16-7515-6230F0451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5931B27-AE0F-34D8-064B-5DF0D8B7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9315C11-DA96-4D3E-BBC2-A31F95A0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9384A25-20F1-313A-C31C-C01111225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 descr="Afbeelding met lijn, diagram, Lettertype, ontwerp&#10;&#10;Automatisch gegenereerde beschrijving">
            <a:extLst>
              <a:ext uri="{FF2B5EF4-FFF2-40B4-BE49-F238E27FC236}">
                <a16:creationId xmlns:a16="http://schemas.microsoft.com/office/drawing/2014/main" id="{29EA8706-A593-B53B-157F-4228E867B4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545" y="365125"/>
            <a:ext cx="1625255" cy="72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59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AB24110-CE63-5E8E-58B7-354B1681D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ED4E43-DE2D-37FE-4ABA-193005B77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3A307D-337B-ED28-FCA1-831F18DE3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4F41A-6852-4030-AB08-9C3861410AF6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CDA3D3-02A0-0FBB-3B35-1BAFE1CF5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096658-55BB-753D-BE24-A596F22AF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326314-B304-4D57-842B-D57A47D01E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751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99CC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16341-E348-51A0-23D6-5EE258EB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    </a:t>
            </a:r>
            <a:r>
              <a:rPr lang="nl-NL" dirty="0" err="1"/>
              <a:t>www.SMC-AALSMEER.nl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AFB9B9D-F923-45DC-6496-5522690690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nl-NL"/>
          </a:p>
          <a:p>
            <a:pPr algn="ctr"/>
            <a:r>
              <a:rPr lang="nl-NL"/>
              <a:t>info@smc-aalsmeer.nl</a:t>
            </a:r>
            <a:endParaRPr lang="nl-NL" dirty="0"/>
          </a:p>
        </p:txBody>
      </p:sp>
      <p:grpSp>
        <p:nvGrpSpPr>
          <p:cNvPr id="7" name="Groep 6">
            <a:extLst>
              <a:ext uri="{FF2B5EF4-FFF2-40B4-BE49-F238E27FC236}">
                <a16:creationId xmlns:a16="http://schemas.microsoft.com/office/drawing/2014/main" id="{6A8EC173-9693-71FD-B987-7CFE00A11F86}"/>
              </a:ext>
            </a:extLst>
          </p:cNvPr>
          <p:cNvGrpSpPr/>
          <p:nvPr/>
        </p:nvGrpSpPr>
        <p:grpSpPr>
          <a:xfrm>
            <a:off x="1594357" y="3429000"/>
            <a:ext cx="8970335" cy="1302488"/>
            <a:chOff x="1885507" y="3429000"/>
            <a:chExt cx="8970335" cy="1302488"/>
          </a:xfrm>
        </p:grpSpPr>
        <p:sp>
          <p:nvSpPr>
            <p:cNvPr id="5" name="Rechthoek 4">
              <a:extLst>
                <a:ext uri="{FF2B5EF4-FFF2-40B4-BE49-F238E27FC236}">
                  <a16:creationId xmlns:a16="http://schemas.microsoft.com/office/drawing/2014/main" id="{133B620B-C8C9-1F21-3B37-DBCC95CF63E1}"/>
                </a:ext>
              </a:extLst>
            </p:cNvPr>
            <p:cNvSpPr/>
            <p:nvPr/>
          </p:nvSpPr>
          <p:spPr>
            <a:xfrm>
              <a:off x="9048307" y="3429000"/>
              <a:ext cx="1807535" cy="13024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Rechthoek 5">
              <a:extLst>
                <a:ext uri="{FF2B5EF4-FFF2-40B4-BE49-F238E27FC236}">
                  <a16:creationId xmlns:a16="http://schemas.microsoft.com/office/drawing/2014/main" id="{925BDE0E-B4CD-9962-82DD-4D2069816D8C}"/>
                </a:ext>
              </a:extLst>
            </p:cNvPr>
            <p:cNvSpPr/>
            <p:nvPr/>
          </p:nvSpPr>
          <p:spPr>
            <a:xfrm>
              <a:off x="1885507" y="3429000"/>
              <a:ext cx="1807535" cy="13024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Rechthoek 7">
            <a:extLst>
              <a:ext uri="{FF2B5EF4-FFF2-40B4-BE49-F238E27FC236}">
                <a16:creationId xmlns:a16="http://schemas.microsoft.com/office/drawing/2014/main" id="{42EBFD4C-5A2E-3C6C-87AA-C018AA65169F}"/>
              </a:ext>
            </a:extLst>
          </p:cNvPr>
          <p:cNvSpPr/>
          <p:nvPr/>
        </p:nvSpPr>
        <p:spPr>
          <a:xfrm>
            <a:off x="4176584" y="4942703"/>
            <a:ext cx="3756454" cy="556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047B43D-80CA-F2E6-521D-5B69865D4C8B}"/>
              </a:ext>
            </a:extLst>
          </p:cNvPr>
          <p:cNvSpPr txBox="1"/>
          <p:nvPr/>
        </p:nvSpPr>
        <p:spPr>
          <a:xfrm>
            <a:off x="4253250" y="2310713"/>
            <a:ext cx="3672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0099CC"/>
                </a:solidFill>
              </a:rPr>
              <a:t>S</a:t>
            </a:r>
            <a:r>
              <a:rPr lang="nl-NL" dirty="0"/>
              <a:t>port </a:t>
            </a:r>
            <a:r>
              <a:rPr lang="nl-NL" dirty="0">
                <a:solidFill>
                  <a:srgbClr val="0099CC"/>
                </a:solidFill>
              </a:rPr>
              <a:t>M</a:t>
            </a:r>
            <a:r>
              <a:rPr lang="nl-NL" dirty="0"/>
              <a:t>edisch </a:t>
            </a:r>
            <a:r>
              <a:rPr lang="nl-NL" dirty="0">
                <a:solidFill>
                  <a:srgbClr val="0099CC"/>
                </a:solidFill>
              </a:rPr>
              <a:t>C</a:t>
            </a:r>
            <a:r>
              <a:rPr lang="nl-NL" dirty="0"/>
              <a:t>entrum - Aalsmeer</a:t>
            </a:r>
          </a:p>
        </p:txBody>
      </p:sp>
    </p:spTree>
    <p:extLst>
      <p:ext uri="{BB962C8B-B14F-4D97-AF65-F5344CB8AC3E}">
        <p14:creationId xmlns:p14="http://schemas.microsoft.com/office/powerpoint/2010/main" val="2227611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0"/>
                            </p:stCondLst>
                            <p:childTnLst>
                              <p:par>
                                <p:cTn id="9" presetID="9" presetClass="emph" presetSubtype="0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1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MC-Aalsmeer.potx" id="{C0858B46-778F-4153-B644-0EC80F3B679D}" vid="{0C3F4E16-E598-44EB-8027-7579C606131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SMC-Aalsmeer</Template>
  <TotalTime>13</TotalTime>
  <Words>16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     www.SMC-AALSMEER.nl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NVD  15-6-2024</dc:title>
  <dc:creator>Zilla Fokke</dc:creator>
  <cp:lastModifiedBy>Zilla Fokke</cp:lastModifiedBy>
  <cp:revision>5</cp:revision>
  <dcterms:created xsi:type="dcterms:W3CDTF">2024-06-04T07:38:30Z</dcterms:created>
  <dcterms:modified xsi:type="dcterms:W3CDTF">2026-05-18T14:17:14Z</dcterms:modified>
</cp:coreProperties>
</file>