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E103D-36AB-0DAD-8742-2F67E91A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967504-DC95-20DE-CAEE-B403ED3A2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45ECB-698E-B1CB-6969-45E2728E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025FD-9523-386B-2E37-8B3CD659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E1235C-25E6-C239-02D0-4DD06535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84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9546E-9FC1-BED4-06E3-12C3D132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3287F7-40CE-7BCE-BEB5-B5EC18777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57E502-5591-137D-901D-A18D15FA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DF5614-5BDC-257B-48FB-92B4EF26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646232-DEFA-4424-1E98-C840B70B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8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83433D-41D2-C752-0F98-DEF73F52A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DD3D23-D86D-CE30-233E-48BBFDBF7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8F3B07-3856-6BE5-57EA-F03F0758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CD7439-E25F-0A44-1272-966AD4E4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6560E5-663B-0004-AEB9-47FE8B0B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41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67167-A80E-9B7B-4FBE-ED9EA5A9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EE8CE-3718-6F10-BEC5-3AAF83C02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82B399-2076-E753-5493-6C6D30D7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95B1C-A8F2-F0D9-147C-145B48CF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889116-9B2E-F14F-2A7F-69A695C3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2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C2ABD-800D-6B86-48C4-3E9D9FC9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8DE0EF-ED0A-DD24-12D2-BBD9AF45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2EF8B3-FDC8-3A9D-51B1-00E96E10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4574EE-D513-6AA1-400C-0F5A526F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01F91-609A-11AA-2F5A-5F613B3E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8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C4DA4-846C-7BDC-47FB-0ABC450D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BFB5D-50E4-BF41-2A73-6185E0E67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8580B6-1215-0426-3F10-C1D6435F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C5CCD1-B2BE-BD2D-A6F4-3D13A558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0E877F-1553-B41E-B701-02BF78AF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0916A8-3577-0570-5E67-0F76FD58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8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647FF-14E9-03EE-C09C-A2E6B73F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CD0215-9AC2-AB3E-516E-0B7D01AF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BEE38A-3A06-B8B0-DD5E-E4760C9D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CE6909-220D-7FCD-C487-B48B53A1A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62F54C-9F69-6677-BFE1-BBF86894C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10F63AD-5C19-390F-7FAF-CB66DA4C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6234B8-2CD4-3530-B3A3-C384685D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D8EEC5-7096-5F9F-4B3F-EEADFF45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02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58C6C-6AEF-B961-FB50-526B5E09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EB945E-D21B-DBF1-14D5-54BEE9B0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DA2BF8-6A9D-A01D-C55E-E27C4C7E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2B3AF6-7D6C-40C7-7FE3-85A7A003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72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64D6EE-B04C-BBD6-05EC-EFE85939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B34891-4A27-4C5D-319D-DD2B0D53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F79650-980A-63F5-962C-7777C777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8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A9EE2-4C94-E586-B035-1E3976A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38368-6DA5-6E51-1B70-37DBC58E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F32020-9BDA-51D9-E0AC-A43788C00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47B104-AD9F-427B-3181-732EA692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F67A90-04D3-EDA5-EBF1-7149CD25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257317-6093-32FC-0D3C-CCB58BD6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2AA0B-3282-7214-760B-87959CE8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8A424E-FF32-9E37-E20A-C8C389F24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5F6CA5-371F-54C6-385B-612879100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BC89F0-9F33-0744-2498-EABE8B79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067C13-B072-F1AA-9B7F-7CD17A35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4798D4-4122-0BD8-447B-7155CE15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84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286B40-0E95-CEF2-5BBE-D4D0C5B6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77BFD9-E1C0-A4E9-82F6-7E25A11E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8AA4DB-F088-5C89-86CA-AD8380CEC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0031-B0FF-43F6-97DA-9055005C59A0}" type="datetimeFigureOut">
              <a:rPr lang="nl-NL" smtClean="0"/>
              <a:t>15-5-2026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7917F5-BBD5-F3E2-AFBA-95432D659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95A178-234D-4B7A-F47C-9DD4F038C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D711-E038-4109-A20E-8B008284D6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F7589B-B7A7-1A3F-4256-69003EAA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7765" y="-851647"/>
            <a:ext cx="6858000" cy="85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7749522-2250-E882-69A0-A4F1C71A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778AE6-874C-D030-08B5-3C8C80990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14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78E6896BBB1469F0F0E6ACEC80330" ma:contentTypeVersion="18" ma:contentTypeDescription="Een nieuw document maken." ma:contentTypeScope="" ma:versionID="754ad156c92a61ee2bec73145945e3b0">
  <xsd:schema xmlns:xsd="http://www.w3.org/2001/XMLSchema" xmlns:xs="http://www.w3.org/2001/XMLSchema" xmlns:p="http://schemas.microsoft.com/office/2006/metadata/properties" xmlns:ns2="482eb72d-0153-442e-a7e2-96f4f6eabaa4" xmlns:ns3="271d0936-86a6-49bc-9883-8b1eaeebd03f" targetNamespace="http://schemas.microsoft.com/office/2006/metadata/properties" ma:root="true" ma:fieldsID="f4346e7096e46596092a70dd09c8185b" ns2:_="" ns3:_="">
    <xsd:import namespace="482eb72d-0153-442e-a7e2-96f4f6eabaa4"/>
    <xsd:import namespace="271d0936-86a6-49bc-9883-8b1eaeebd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b72d-0153-442e-a7e2-96f4f6eab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c17a2883-2942-4d81-9185-4a416c6a25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d0936-86a6-49bc-9883-8b1eaeebd03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8b89899-251c-4b04-abe4-703af29975a3}" ma:internalName="TaxCatchAll" ma:showField="CatchAllData" ma:web="271d0936-86a6-49bc-9883-8b1eaeebd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2eb72d-0153-442e-a7e2-96f4f6eabaa4">
      <Terms xmlns="http://schemas.microsoft.com/office/infopath/2007/PartnerControls"/>
    </lcf76f155ced4ddcb4097134ff3c332f>
    <TaxCatchAll xmlns="271d0936-86a6-49bc-9883-8b1eaeebd03f" xsi:nil="true"/>
  </documentManagement>
</p:properties>
</file>

<file path=customXml/itemProps1.xml><?xml version="1.0" encoding="utf-8"?>
<ds:datastoreItem xmlns:ds="http://schemas.openxmlformats.org/officeDocument/2006/customXml" ds:itemID="{716AA2B6-EAFC-4560-B974-816E9F3D5A6B}"/>
</file>

<file path=customXml/itemProps2.xml><?xml version="1.0" encoding="utf-8"?>
<ds:datastoreItem xmlns:ds="http://schemas.openxmlformats.org/officeDocument/2006/customXml" ds:itemID="{AD55B894-B97B-4B9F-8759-706933D7BB1C}"/>
</file>

<file path=customXml/itemProps3.xml><?xml version="1.0" encoding="utf-8"?>
<ds:datastoreItem xmlns:ds="http://schemas.openxmlformats.org/officeDocument/2006/customXml" ds:itemID="{30AD9615-B792-461C-B451-43F7295BAEA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Monique van Diemen</dc:creator>
  <cp:lastModifiedBy>Monique van Diemen</cp:lastModifiedBy>
  <cp:revision>1</cp:revision>
  <dcterms:created xsi:type="dcterms:W3CDTF">2026-05-15T07:28:09Z</dcterms:created>
  <dcterms:modified xsi:type="dcterms:W3CDTF">2026-05-15T07:31:38Z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0x010100DBC78E6896BBB1469F0F0E6ACEC80330</vt:lpwstr>
  </property>
</Properties>
</file>